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C6625C-D64C-4AB3-A938-E28549B179C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9334CD6-643D-4C00-A7D0-DAC89CB676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celoxdesign.net/images/tutorials/32/Cindy_Crawford_picture.jpg&amp;im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celebrity-hairstyles.org/katehudson/images/katehudson.jpg&amp;imgrefur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hyperlink" Target="http://images.google.com/imgres?imgurl=http://hitparade.ch/actorimages/kate_hudson.jpg&amp;imgrefurl=http://hitparade.ch" TargetMode="Externa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COAFAREA PĂRULUI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0" y="5867400"/>
            <a:ext cx="4724400" cy="533400"/>
          </a:xfrm>
        </p:spPr>
        <p:txBody>
          <a:bodyPr>
            <a:normAutofit/>
          </a:bodyPr>
          <a:lstStyle/>
          <a:p>
            <a:r>
              <a:rPr lang="en-US" dirty="0"/>
              <a:t>Prof. Calin Daniela</a:t>
            </a:r>
          </a:p>
        </p:txBody>
      </p:sp>
      <p:pic>
        <p:nvPicPr>
          <p:cNvPr id="31750" name="Picture 6" descr="http://t2.gstatic.com/images?q=tbn:ANd9GcRFNHYo00L8n2jCZ8Dmb1kjuM9GBHH6AseBDAFVRJcqdUNAu3G_P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667000"/>
            <a:ext cx="6433874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8001000" cy="792162"/>
          </a:xfrm>
        </p:spPr>
        <p:txBody>
          <a:bodyPr>
            <a:normAutofit/>
          </a:bodyPr>
          <a:lstStyle/>
          <a:p>
            <a:r>
              <a:rPr lang="en-US" sz="2800" b="1" dirty="0" err="1"/>
              <a:t>Sfaturi</a:t>
            </a:r>
            <a:r>
              <a:rPr lang="en-US" sz="2800" b="1" dirty="0"/>
              <a:t> utile </a:t>
            </a:r>
            <a:r>
              <a:rPr lang="en-US" sz="2800" b="1" dirty="0" err="1"/>
              <a:t>pentru</a:t>
            </a:r>
            <a:r>
              <a:rPr lang="en-US" sz="2800" b="1" dirty="0"/>
              <a:t> </a:t>
            </a:r>
            <a:r>
              <a:rPr lang="en-US" sz="2800" b="1" dirty="0" err="1"/>
              <a:t>coafarea</a:t>
            </a:r>
            <a:r>
              <a:rPr lang="en-US" sz="2800" b="1" dirty="0"/>
              <a:t> </a:t>
            </a:r>
            <a:r>
              <a:rPr lang="en-US" sz="2800" b="1" dirty="0" err="1"/>
              <a:t>corect</a:t>
            </a:r>
            <a:r>
              <a:rPr lang="vi-VN" sz="2800" b="1" dirty="0"/>
              <a:t>ă</a:t>
            </a:r>
            <a:r>
              <a:rPr lang="en-US" sz="2800" b="1" dirty="0"/>
              <a:t> a p</a:t>
            </a:r>
            <a:r>
              <a:rPr lang="vi-VN" sz="2800" b="1" dirty="0"/>
              <a:t>ă</a:t>
            </a:r>
            <a:r>
              <a:rPr lang="en-US" sz="2800" b="1" dirty="0" err="1"/>
              <a:t>rului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5181600" cy="464820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recunoastem</a:t>
            </a:r>
            <a:r>
              <a:rPr lang="en-US" dirty="0"/>
              <a:t> ca nu </a:t>
            </a:r>
            <a:r>
              <a:rPr lang="en-US" dirty="0" err="1"/>
              <a:t>avem</a:t>
            </a:r>
            <a:r>
              <a:rPr lang="en-US" dirty="0"/>
              <a:t> </a:t>
            </a:r>
            <a:r>
              <a:rPr lang="en-US" dirty="0" err="1"/>
              <a:t>toate</a:t>
            </a:r>
            <a:r>
              <a:rPr lang="en-US" dirty="0"/>
              <a:t> </a:t>
            </a:r>
            <a:r>
              <a:rPr lang="en-US" dirty="0" err="1"/>
              <a:t>talentul</a:t>
            </a:r>
            <a:r>
              <a:rPr lang="en-US" dirty="0"/>
              <a:t> </a:t>
            </a:r>
            <a:r>
              <a:rPr lang="en-US" dirty="0" err="1"/>
              <a:t>necesar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a </a:t>
            </a:r>
            <a:r>
              <a:rPr lang="en-US" dirty="0" err="1"/>
              <a:t>construi</a:t>
            </a:r>
            <a:r>
              <a:rPr lang="en-US" dirty="0"/>
              <a:t> </a:t>
            </a:r>
            <a:r>
              <a:rPr lang="en-US" dirty="0" err="1"/>
              <a:t>coafuri</a:t>
            </a:r>
            <a:r>
              <a:rPr lang="en-US" dirty="0"/>
              <a:t> </a:t>
            </a:r>
            <a:r>
              <a:rPr lang="en-US" dirty="0" err="1"/>
              <a:t>perfecte</a:t>
            </a:r>
            <a:r>
              <a:rPr lang="en-US" dirty="0"/>
              <a:t>, </a:t>
            </a:r>
            <a:r>
              <a:rPr lang="en-US" dirty="0" err="1"/>
              <a:t>mai</a:t>
            </a:r>
            <a:r>
              <a:rPr lang="en-US" dirty="0"/>
              <a:t> ales cu </a:t>
            </a:r>
            <a:r>
              <a:rPr lang="en-US" dirty="0" err="1"/>
              <a:t>propriul</a:t>
            </a:r>
            <a:r>
              <a:rPr lang="en-US" dirty="0"/>
              <a:t> </a:t>
            </a:r>
            <a:r>
              <a:rPr lang="en-US" dirty="0" err="1"/>
              <a:t>nostru</a:t>
            </a:r>
            <a:r>
              <a:rPr lang="en-US" dirty="0"/>
              <a:t> par. </a:t>
            </a:r>
            <a:r>
              <a:rPr lang="en-US" dirty="0" err="1"/>
              <a:t>Insa</a:t>
            </a:r>
            <a:r>
              <a:rPr lang="en-US" dirty="0"/>
              <a:t>, cum </a:t>
            </a:r>
            <a:r>
              <a:rPr lang="en-US" dirty="0" err="1"/>
              <a:t>nimeni</a:t>
            </a:r>
            <a:r>
              <a:rPr lang="en-US" dirty="0"/>
              <a:t> nu </a:t>
            </a:r>
            <a:r>
              <a:rPr lang="en-US" dirty="0" err="1"/>
              <a:t>este</a:t>
            </a:r>
            <a:r>
              <a:rPr lang="en-US" dirty="0"/>
              <a:t> perfect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numai</a:t>
            </a:r>
            <a:r>
              <a:rPr lang="en-US" dirty="0"/>
              <a:t> in </a:t>
            </a:r>
            <a:r>
              <a:rPr lang="en-US" dirty="0" err="1"/>
              <a:t>reviste</a:t>
            </a:r>
            <a:r>
              <a:rPr lang="en-US" dirty="0"/>
              <a:t> </a:t>
            </a:r>
            <a:r>
              <a:rPr lang="en-US" dirty="0" err="1"/>
              <a:t>coafurile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</a:t>
            </a:r>
            <a:r>
              <a:rPr lang="en-US" dirty="0" err="1"/>
              <a:t>impecabile</a:t>
            </a:r>
            <a:r>
              <a:rPr lang="en-US" dirty="0"/>
              <a:t>, </a:t>
            </a:r>
            <a:r>
              <a:rPr lang="en-US" dirty="0" err="1"/>
              <a:t>aranjarea</a:t>
            </a:r>
            <a:r>
              <a:rPr lang="en-US" dirty="0"/>
              <a:t> </a:t>
            </a:r>
            <a:r>
              <a:rPr lang="en-US" dirty="0" err="1"/>
              <a:t>parului</a:t>
            </a:r>
            <a:r>
              <a:rPr lang="en-US" dirty="0"/>
              <a:t> tau </a:t>
            </a: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fie </a:t>
            </a:r>
            <a:r>
              <a:rPr lang="en-US" dirty="0" err="1"/>
              <a:t>feminina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ti</a:t>
            </a:r>
            <a:r>
              <a:rPr lang="en-US" dirty="0"/>
              <a:t> se </a:t>
            </a:r>
            <a:r>
              <a:rPr lang="en-US" dirty="0" err="1"/>
              <a:t>potriveasca</a:t>
            </a:r>
            <a:r>
              <a:rPr lang="en-US" dirty="0"/>
              <a:t>, </a:t>
            </a:r>
            <a:r>
              <a:rPr lang="en-US" dirty="0" err="1"/>
              <a:t>nicidecum</a:t>
            </a:r>
            <a:r>
              <a:rPr lang="en-US" dirty="0"/>
              <a:t> perfecta. </a:t>
            </a:r>
          </a:p>
          <a:p>
            <a:r>
              <a:rPr lang="en-US" dirty="0" err="1"/>
              <a:t>Pentru</a:t>
            </a:r>
            <a:r>
              <a:rPr lang="en-US" dirty="0"/>
              <a:t> a </a:t>
            </a:r>
            <a:r>
              <a:rPr lang="en-US" dirty="0" err="1"/>
              <a:t>indeplini</a:t>
            </a:r>
            <a:r>
              <a:rPr lang="en-US" dirty="0"/>
              <a:t> </a:t>
            </a:r>
            <a:r>
              <a:rPr lang="en-US" dirty="0" err="1"/>
              <a:t>aceasta</a:t>
            </a:r>
            <a:r>
              <a:rPr lang="en-US" dirty="0"/>
              <a:t> </a:t>
            </a:r>
            <a:r>
              <a:rPr lang="en-US" dirty="0" err="1"/>
              <a:t>sarcina</a:t>
            </a:r>
            <a:r>
              <a:rPr lang="en-US" dirty="0"/>
              <a:t> cu </a:t>
            </a:r>
            <a:r>
              <a:rPr lang="en-US" dirty="0" err="1"/>
              <a:t>succes</a:t>
            </a:r>
            <a:r>
              <a:rPr lang="en-US" dirty="0"/>
              <a:t> </a:t>
            </a:r>
            <a:r>
              <a:rPr lang="en-US" dirty="0" err="1"/>
              <a:t>ia</a:t>
            </a:r>
            <a:r>
              <a:rPr lang="en-US" dirty="0"/>
              <a:t> in </a:t>
            </a:r>
            <a:r>
              <a:rPr lang="en-US" dirty="0" err="1"/>
              <a:t>considerare</a:t>
            </a:r>
            <a:r>
              <a:rPr lang="en-US" dirty="0"/>
              <a:t> </a:t>
            </a:r>
            <a:r>
              <a:rPr lang="en-US" dirty="0" err="1"/>
              <a:t>cateva</a:t>
            </a:r>
            <a:r>
              <a:rPr lang="en-US" dirty="0"/>
              <a:t> </a:t>
            </a:r>
            <a:r>
              <a:rPr lang="en-US" dirty="0" err="1"/>
              <a:t>sfaturi</a:t>
            </a:r>
            <a:r>
              <a:rPr lang="en-US" dirty="0"/>
              <a:t> care </a:t>
            </a:r>
            <a:r>
              <a:rPr lang="en-US" dirty="0" err="1"/>
              <a:t>sigur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ajuta</a:t>
            </a:r>
            <a:r>
              <a:rPr lang="en-US" dirty="0"/>
              <a:t> de </a:t>
            </a:r>
            <a:r>
              <a:rPr lang="en-US" dirty="0" err="1"/>
              <a:t>fiecare</a:t>
            </a:r>
            <a:r>
              <a:rPr lang="en-US" dirty="0"/>
              <a:t> data </a:t>
            </a:r>
            <a:r>
              <a:rPr lang="en-US" dirty="0" err="1"/>
              <a:t>cand</a:t>
            </a:r>
            <a:r>
              <a:rPr lang="en-US" dirty="0"/>
              <a:t> </a:t>
            </a:r>
            <a:r>
              <a:rPr lang="en-US" dirty="0" err="1"/>
              <a:t>esti</a:t>
            </a:r>
            <a:r>
              <a:rPr lang="en-US" dirty="0"/>
              <a:t> in </a:t>
            </a:r>
            <a:r>
              <a:rPr lang="en-US" dirty="0" err="1"/>
              <a:t>dilema</a:t>
            </a:r>
            <a:r>
              <a:rPr lang="en-US" dirty="0"/>
              <a:t>, </a:t>
            </a:r>
            <a:r>
              <a:rPr lang="en-US" dirty="0" err="1"/>
              <a:t>privindu-te</a:t>
            </a:r>
            <a:r>
              <a:rPr lang="en-US" dirty="0"/>
              <a:t> in </a:t>
            </a:r>
            <a:r>
              <a:rPr lang="en-US" dirty="0" err="1"/>
              <a:t>oglinda</a:t>
            </a:r>
            <a:r>
              <a:rPr lang="en-US" dirty="0"/>
              <a:t>: </a:t>
            </a:r>
          </a:p>
        </p:txBody>
      </p:sp>
      <p:pic>
        <p:nvPicPr>
          <p:cNvPr id="4" name="Picture 3" descr="http://www.topbeauty.ro/wp-content/uploads/2009/04/ingrijire5_diva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752600"/>
            <a:ext cx="22860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49808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1</a:t>
            </a:r>
            <a:r>
              <a:rPr lang="en-US" sz="2800" dirty="0"/>
              <a:t>. </a:t>
            </a:r>
            <a:r>
              <a:rPr lang="en-US" sz="2800" b="1" dirty="0"/>
              <a:t>Nu </a:t>
            </a:r>
            <a:r>
              <a:rPr lang="en-US" sz="2800" b="1" dirty="0" err="1"/>
              <a:t>incerca</a:t>
            </a:r>
            <a:r>
              <a:rPr lang="en-US" sz="2800" b="1" dirty="0"/>
              <a:t> </a:t>
            </a:r>
            <a:r>
              <a:rPr lang="en-US" sz="2800" b="1" dirty="0" err="1"/>
              <a:t>sa</a:t>
            </a:r>
            <a:r>
              <a:rPr lang="en-US" sz="2800" b="1" dirty="0"/>
              <a:t> </a:t>
            </a:r>
            <a:r>
              <a:rPr lang="en-US" sz="2800" b="1" dirty="0" err="1"/>
              <a:t>folosesti</a:t>
            </a:r>
            <a:r>
              <a:rPr lang="en-US" sz="2800" b="1" dirty="0"/>
              <a:t> </a:t>
            </a:r>
            <a:r>
              <a:rPr lang="en-US" sz="2800" b="1" dirty="0" err="1"/>
              <a:t>accesorii</a:t>
            </a:r>
            <a:r>
              <a:rPr lang="en-US" sz="2800" b="1" dirty="0"/>
              <a:t> care </a:t>
            </a:r>
            <a:r>
              <a:rPr lang="en-US" sz="2800" b="1" dirty="0" err="1"/>
              <a:t>sunt</a:t>
            </a:r>
            <a:r>
              <a:rPr lang="en-US" sz="2800" b="1" dirty="0"/>
              <a:t> </a:t>
            </a:r>
            <a:r>
              <a:rPr lang="en-US" sz="2800" b="1" dirty="0" err="1"/>
              <a:t>mai</a:t>
            </a:r>
            <a:r>
              <a:rPr lang="en-US" sz="2800" b="1" dirty="0"/>
              <a:t> </a:t>
            </a:r>
            <a:r>
              <a:rPr lang="en-US" sz="2800" b="1" dirty="0" err="1"/>
              <a:t>mari</a:t>
            </a:r>
            <a:r>
              <a:rPr lang="en-US" sz="2800" b="1" dirty="0"/>
              <a:t> </a:t>
            </a:r>
            <a:r>
              <a:rPr lang="en-US" sz="2800" b="1" dirty="0" err="1"/>
              <a:t>decat</a:t>
            </a:r>
            <a:r>
              <a:rPr lang="en-US" sz="2800" b="1" dirty="0"/>
              <a:t> </a:t>
            </a:r>
            <a:r>
              <a:rPr lang="en-US" sz="2800" b="1" dirty="0" err="1"/>
              <a:t>capul</a:t>
            </a:r>
            <a:r>
              <a:rPr lang="en-US" sz="2800" b="1" dirty="0"/>
              <a:t> tau.</a:t>
            </a:r>
            <a:r>
              <a:rPr lang="en-US" sz="32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7790688" cy="24384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Mai </a:t>
            </a:r>
            <a:r>
              <a:rPr lang="en-US" dirty="0" err="1"/>
              <a:t>degraba</a:t>
            </a:r>
            <a:r>
              <a:rPr lang="en-US" dirty="0"/>
              <a:t>, </a:t>
            </a:r>
            <a:r>
              <a:rPr lang="en-US" dirty="0" err="1"/>
              <a:t>adauga</a:t>
            </a:r>
            <a:r>
              <a:rPr lang="en-US" dirty="0"/>
              <a:t> </a:t>
            </a:r>
            <a:r>
              <a:rPr lang="en-US" dirty="0" err="1"/>
              <a:t>feminitate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farmec</a:t>
            </a:r>
            <a:r>
              <a:rPr lang="en-US" dirty="0"/>
              <a:t> </a:t>
            </a:r>
            <a:r>
              <a:rPr lang="en-US" dirty="0" err="1"/>
              <a:t>printr</a:t>
            </a:r>
            <a:r>
              <a:rPr lang="en-US" dirty="0"/>
              <a:t>-un </a:t>
            </a:r>
            <a:r>
              <a:rPr lang="en-US" dirty="0" err="1"/>
              <a:t>accesoriu</a:t>
            </a:r>
            <a:r>
              <a:rPr lang="en-US" dirty="0"/>
              <a:t> </a:t>
            </a:r>
            <a:r>
              <a:rPr lang="en-US" dirty="0" err="1"/>
              <a:t>dragalas</a:t>
            </a:r>
            <a:r>
              <a:rPr lang="en-US" dirty="0"/>
              <a:t>, </a:t>
            </a:r>
            <a:r>
              <a:rPr lang="en-US" dirty="0" err="1"/>
              <a:t>subtil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asortat</a:t>
            </a:r>
            <a:r>
              <a:rPr lang="en-US" dirty="0"/>
              <a:t> </a:t>
            </a:r>
            <a:r>
              <a:rPr lang="en-US" dirty="0" err="1"/>
              <a:t>tinutei</a:t>
            </a:r>
            <a:r>
              <a:rPr lang="en-US" dirty="0"/>
              <a:t> tale. Tine </a:t>
            </a:r>
            <a:r>
              <a:rPr lang="en-US" dirty="0" err="1"/>
              <a:t>minte</a:t>
            </a:r>
            <a:r>
              <a:rPr lang="en-US" dirty="0"/>
              <a:t> ca nu </a:t>
            </a: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exagerezi</a:t>
            </a:r>
            <a:r>
              <a:rPr lang="en-US" dirty="0"/>
              <a:t>, </a:t>
            </a:r>
            <a:r>
              <a:rPr lang="en-US" dirty="0" err="1"/>
              <a:t>orice</a:t>
            </a:r>
            <a:r>
              <a:rPr lang="en-US" dirty="0"/>
              <a:t> </a:t>
            </a:r>
            <a:r>
              <a:rPr lang="en-US" dirty="0" err="1"/>
              <a:t>fel</a:t>
            </a:r>
            <a:r>
              <a:rPr lang="en-US" dirty="0"/>
              <a:t> de </a:t>
            </a:r>
            <a:r>
              <a:rPr lang="en-US" dirty="0" err="1"/>
              <a:t>accesoriu</a:t>
            </a:r>
            <a:r>
              <a:rPr lang="en-US" dirty="0"/>
              <a:t> </a:t>
            </a:r>
            <a:r>
              <a:rPr lang="en-US" dirty="0" err="1"/>
              <a:t>ai</a:t>
            </a:r>
            <a:r>
              <a:rPr lang="en-US" dirty="0"/>
              <a:t> </a:t>
            </a:r>
            <a:r>
              <a:rPr lang="en-US" dirty="0" err="1"/>
              <a:t>purta</a:t>
            </a:r>
            <a:r>
              <a:rPr lang="en-US" dirty="0"/>
              <a:t> </a:t>
            </a:r>
            <a:r>
              <a:rPr lang="en-US" dirty="0" err="1"/>
              <a:t>sigur</a:t>
            </a:r>
            <a:r>
              <a:rPr lang="en-US" dirty="0"/>
              <a:t> </a:t>
            </a:r>
            <a:r>
              <a:rPr lang="en-US" dirty="0" err="1"/>
              <a:t>vei</a:t>
            </a:r>
            <a:r>
              <a:rPr lang="en-US" dirty="0"/>
              <a:t> </a:t>
            </a:r>
            <a:r>
              <a:rPr lang="en-US" dirty="0" err="1"/>
              <a:t>iesi</a:t>
            </a:r>
            <a:r>
              <a:rPr lang="en-US" dirty="0"/>
              <a:t> in </a:t>
            </a:r>
            <a:r>
              <a:rPr lang="en-US" dirty="0" err="1"/>
              <a:t>evidenta</a:t>
            </a:r>
            <a:r>
              <a:rPr lang="en-US" dirty="0"/>
              <a:t>, nu </a:t>
            </a: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alegi</a:t>
            </a:r>
            <a:r>
              <a:rPr lang="en-US" dirty="0"/>
              <a:t> </a:t>
            </a:r>
            <a:r>
              <a:rPr lang="en-US" dirty="0" err="1"/>
              <a:t>unul</a:t>
            </a:r>
            <a:r>
              <a:rPr lang="en-US" dirty="0"/>
              <a:t> mare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asta</a:t>
            </a:r>
            <a:r>
              <a:rPr lang="en-US" dirty="0"/>
              <a:t>. </a:t>
            </a:r>
          </a:p>
        </p:txBody>
      </p:sp>
      <p:pic>
        <p:nvPicPr>
          <p:cNvPr id="4" name="Picture 3" descr="coafarea parului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505200"/>
            <a:ext cx="441960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7498080" cy="808038"/>
          </a:xfrm>
        </p:spPr>
        <p:txBody>
          <a:bodyPr>
            <a:normAutofit/>
          </a:bodyPr>
          <a:lstStyle/>
          <a:p>
            <a:r>
              <a:rPr lang="en-US" sz="2800" b="1" dirty="0"/>
              <a:t>2. Nu </a:t>
            </a:r>
            <a:r>
              <a:rPr lang="en-US" sz="2800" b="1" dirty="0" err="1"/>
              <a:t>coafa</a:t>
            </a:r>
            <a:r>
              <a:rPr lang="en-US" sz="2800" b="1" dirty="0"/>
              <a:t> </a:t>
            </a:r>
            <a:r>
              <a:rPr lang="en-US" sz="2800" b="1" dirty="0" err="1"/>
              <a:t>parul</a:t>
            </a:r>
            <a:r>
              <a:rPr lang="en-US" sz="2800" b="1" dirty="0"/>
              <a:t> in </a:t>
            </a:r>
            <a:r>
              <a:rPr lang="en-US" sz="2800" b="1" dirty="0" err="1"/>
              <a:t>doua</a:t>
            </a:r>
            <a:r>
              <a:rPr lang="en-US" sz="2800" b="1" dirty="0"/>
              <a:t> </a:t>
            </a:r>
            <a:r>
              <a:rPr lang="en-US" sz="2800" b="1" dirty="0" err="1"/>
              <a:t>texturi</a:t>
            </a:r>
            <a:r>
              <a:rPr lang="en-US" sz="2800" b="1" dirty="0"/>
              <a:t> </a:t>
            </a:r>
            <a:r>
              <a:rPr lang="en-US" sz="2800" b="1" dirty="0" err="1"/>
              <a:t>diferite</a:t>
            </a:r>
            <a:r>
              <a:rPr lang="en-US" sz="2800" b="1" dirty="0"/>
              <a:t>.</a:t>
            </a:r>
            <a:r>
              <a:rPr lang="en-US" sz="28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90600"/>
            <a:ext cx="7866888" cy="2438400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Acestea</a:t>
            </a:r>
            <a:r>
              <a:rPr lang="en-US" dirty="0"/>
              <a:t> intra in </a:t>
            </a:r>
            <a:r>
              <a:rPr lang="en-US" dirty="0" err="1"/>
              <a:t>competitie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cu </a:t>
            </a:r>
            <a:r>
              <a:rPr lang="en-US" dirty="0" err="1"/>
              <a:t>cealalta</a:t>
            </a:r>
            <a:r>
              <a:rPr lang="en-US" dirty="0"/>
              <a:t>, </a:t>
            </a:r>
            <a:r>
              <a:rPr lang="en-US" dirty="0" err="1"/>
              <a:t>mai</a:t>
            </a:r>
            <a:r>
              <a:rPr lang="en-US" dirty="0"/>
              <a:t> ales in </a:t>
            </a:r>
            <a:r>
              <a:rPr lang="en-US" dirty="0" err="1"/>
              <a:t>crestetul</a:t>
            </a:r>
            <a:r>
              <a:rPr lang="en-US" dirty="0"/>
              <a:t> </a:t>
            </a:r>
            <a:r>
              <a:rPr lang="en-US" dirty="0" err="1"/>
              <a:t>capului</a:t>
            </a:r>
            <a:r>
              <a:rPr lang="en-US" dirty="0"/>
              <a:t>, </a:t>
            </a:r>
            <a:r>
              <a:rPr lang="en-US" dirty="0" err="1"/>
              <a:t>unde</a:t>
            </a:r>
            <a:r>
              <a:rPr lang="en-US" dirty="0"/>
              <a:t> se </a:t>
            </a:r>
            <a:r>
              <a:rPr lang="en-US" dirty="0" err="1"/>
              <a:t>observa</a:t>
            </a:r>
            <a:r>
              <a:rPr lang="en-US" dirty="0"/>
              <a:t> </a:t>
            </a:r>
            <a:r>
              <a:rPr lang="en-US" dirty="0" err="1"/>
              <a:t>cel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usor</a:t>
            </a:r>
            <a:r>
              <a:rPr lang="en-US" dirty="0"/>
              <a:t>. Te </a:t>
            </a:r>
            <a:r>
              <a:rPr lang="en-US" dirty="0" err="1"/>
              <a:t>poti</a:t>
            </a:r>
            <a:r>
              <a:rPr lang="en-US" dirty="0"/>
              <a:t> </a:t>
            </a:r>
            <a:r>
              <a:rPr lang="en-US" dirty="0" err="1"/>
              <a:t>juca</a:t>
            </a:r>
            <a:r>
              <a:rPr lang="en-US" dirty="0"/>
              <a:t> cu </a:t>
            </a:r>
            <a:r>
              <a:rPr lang="en-US" dirty="0" err="1"/>
              <a:t>textura</a:t>
            </a:r>
            <a:r>
              <a:rPr lang="en-US" dirty="0"/>
              <a:t> </a:t>
            </a:r>
            <a:r>
              <a:rPr lang="en-US" dirty="0" err="1"/>
              <a:t>intr</a:t>
            </a:r>
            <a:r>
              <a:rPr lang="en-US" dirty="0"/>
              <a:t>-un mod natural, </a:t>
            </a:r>
            <a:r>
              <a:rPr lang="en-US" dirty="0" err="1"/>
              <a:t>fara</a:t>
            </a:r>
            <a:r>
              <a:rPr lang="en-US" dirty="0"/>
              <a:t> a </a:t>
            </a:r>
            <a:r>
              <a:rPr lang="en-US" dirty="0" err="1"/>
              <a:t>indrepta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a </a:t>
            </a:r>
            <a:r>
              <a:rPr lang="en-US" dirty="0" err="1"/>
              <a:t>ondula</a:t>
            </a:r>
            <a:r>
              <a:rPr lang="en-US" dirty="0"/>
              <a:t> </a:t>
            </a:r>
            <a:r>
              <a:rPr lang="en-US" dirty="0" err="1"/>
              <a:t>anumite</a:t>
            </a:r>
            <a:r>
              <a:rPr lang="en-US" dirty="0"/>
              <a:t> </a:t>
            </a:r>
            <a:r>
              <a:rPr lang="en-US" dirty="0" err="1"/>
              <a:t>sectiuni</a:t>
            </a:r>
            <a:r>
              <a:rPr lang="en-US" dirty="0"/>
              <a:t> </a:t>
            </a:r>
            <a:r>
              <a:rPr lang="en-US" dirty="0" err="1"/>
              <a:t>intr</a:t>
            </a:r>
            <a:r>
              <a:rPr lang="en-US" dirty="0"/>
              <a:t>-un mod evident.</a:t>
            </a:r>
          </a:p>
        </p:txBody>
      </p:sp>
      <p:pic>
        <p:nvPicPr>
          <p:cNvPr id="4" name="Picture 3" descr="coafarea parului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276600"/>
            <a:ext cx="4724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346192" cy="715962"/>
          </a:xfrm>
        </p:spPr>
        <p:txBody>
          <a:bodyPr>
            <a:normAutofit/>
          </a:bodyPr>
          <a:lstStyle/>
          <a:p>
            <a:r>
              <a:rPr lang="en-US" sz="2800" b="1" dirty="0"/>
              <a:t>3. Nu </a:t>
            </a:r>
            <a:r>
              <a:rPr lang="en-US" sz="2800" b="1" dirty="0" err="1"/>
              <a:t>exagera</a:t>
            </a:r>
            <a:r>
              <a:rPr lang="en-US" sz="2800" b="1" dirty="0"/>
              <a:t> cu </a:t>
            </a:r>
            <a:r>
              <a:rPr lang="en-US" sz="2800" b="1" dirty="0" err="1"/>
              <a:t>volumul</a:t>
            </a:r>
            <a:r>
              <a:rPr lang="en-US" sz="2800" b="1" dirty="0"/>
              <a:t>.</a:t>
            </a:r>
            <a:r>
              <a:rPr lang="en-US" sz="28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990600"/>
            <a:ext cx="7696200" cy="27432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Daca</a:t>
            </a:r>
            <a:r>
              <a:rPr lang="en-US" dirty="0"/>
              <a:t> </a:t>
            </a:r>
            <a:r>
              <a:rPr lang="en-US" dirty="0" err="1"/>
              <a:t>doresti</a:t>
            </a:r>
            <a:r>
              <a:rPr lang="en-US" dirty="0"/>
              <a:t> cat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mult</a:t>
            </a:r>
            <a:r>
              <a:rPr lang="en-US" dirty="0"/>
              <a:t> </a:t>
            </a:r>
            <a:r>
              <a:rPr lang="en-US" dirty="0" err="1"/>
              <a:t>volum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parul</a:t>
            </a:r>
            <a:r>
              <a:rPr lang="en-US" dirty="0"/>
              <a:t> tau, </a:t>
            </a:r>
            <a:r>
              <a:rPr lang="en-US" dirty="0" err="1"/>
              <a:t>atunci</a:t>
            </a:r>
            <a:r>
              <a:rPr lang="en-US" dirty="0"/>
              <a:t> </a:t>
            </a:r>
            <a:r>
              <a:rPr lang="en-US" dirty="0" err="1"/>
              <a:t>concentreaza-te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breton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o </a:t>
            </a:r>
            <a:r>
              <a:rPr lang="en-US" dirty="0" err="1"/>
              <a:t>inaltime</a:t>
            </a:r>
            <a:r>
              <a:rPr lang="en-US" dirty="0"/>
              <a:t> care nu face nota </a:t>
            </a:r>
            <a:r>
              <a:rPr lang="en-US" dirty="0" err="1"/>
              <a:t>discordanta</a:t>
            </a:r>
            <a:r>
              <a:rPr lang="en-US" dirty="0"/>
              <a:t> cu </a:t>
            </a:r>
            <a:r>
              <a:rPr lang="en-US" dirty="0" err="1"/>
              <a:t>marimea</a:t>
            </a:r>
            <a:r>
              <a:rPr lang="en-US" dirty="0"/>
              <a:t> </a:t>
            </a:r>
            <a:r>
              <a:rPr lang="en-US" dirty="0" err="1"/>
              <a:t>fetei</a:t>
            </a:r>
            <a:r>
              <a:rPr lang="en-US" dirty="0"/>
              <a:t> tale. E de </a:t>
            </a:r>
            <a:r>
              <a:rPr lang="en-US" dirty="0" err="1"/>
              <a:t>ajuns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folosesti</a:t>
            </a:r>
            <a:r>
              <a:rPr lang="en-US" dirty="0"/>
              <a:t> o </a:t>
            </a:r>
            <a:r>
              <a:rPr lang="en-US" dirty="0" err="1"/>
              <a:t>spuma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volum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lasi</a:t>
            </a:r>
            <a:r>
              <a:rPr lang="en-US" dirty="0"/>
              <a:t> </a:t>
            </a:r>
            <a:r>
              <a:rPr lang="en-US" dirty="0" err="1"/>
              <a:t>capul</a:t>
            </a:r>
            <a:r>
              <a:rPr lang="en-US" dirty="0"/>
              <a:t> in </a:t>
            </a:r>
            <a:r>
              <a:rPr lang="en-US" dirty="0" err="1"/>
              <a:t>jos</a:t>
            </a:r>
            <a:r>
              <a:rPr lang="en-US" dirty="0"/>
              <a:t> </a:t>
            </a:r>
            <a:r>
              <a:rPr lang="en-US" dirty="0" err="1"/>
              <a:t>apoi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ciufulesti</a:t>
            </a:r>
            <a:r>
              <a:rPr lang="en-US" dirty="0"/>
              <a:t> </a:t>
            </a:r>
            <a:r>
              <a:rPr lang="en-US" dirty="0" err="1"/>
              <a:t>usor</a:t>
            </a:r>
            <a:r>
              <a:rPr lang="en-US" dirty="0"/>
              <a:t> </a:t>
            </a:r>
            <a:r>
              <a:rPr lang="en-US" dirty="0" err="1"/>
              <a:t>parul</a:t>
            </a:r>
            <a:r>
              <a:rPr lang="en-US" dirty="0"/>
              <a:t> cu </a:t>
            </a:r>
            <a:r>
              <a:rPr lang="en-US" dirty="0" err="1"/>
              <a:t>mainile</a:t>
            </a:r>
            <a:r>
              <a:rPr lang="en-US" dirty="0"/>
              <a:t>. Nu </a:t>
            </a: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-l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tapezi</a:t>
            </a:r>
            <a:r>
              <a:rPr lang="en-US" dirty="0"/>
              <a:t>. </a:t>
            </a:r>
          </a:p>
        </p:txBody>
      </p:sp>
      <p:pic>
        <p:nvPicPr>
          <p:cNvPr id="4" name="Picture 3" descr="coafarea parului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581400"/>
            <a:ext cx="4267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15962"/>
          </a:xfrm>
        </p:spPr>
        <p:txBody>
          <a:bodyPr>
            <a:normAutofit/>
          </a:bodyPr>
          <a:lstStyle/>
          <a:p>
            <a:r>
              <a:rPr lang="en-US" sz="2800" b="1" dirty="0"/>
              <a:t>4. Nu </a:t>
            </a:r>
            <a:r>
              <a:rPr lang="en-US" sz="2800" b="1" dirty="0" err="1"/>
              <a:t>folosi</a:t>
            </a:r>
            <a:r>
              <a:rPr lang="en-US" sz="2800" b="1" dirty="0"/>
              <a:t> </a:t>
            </a:r>
            <a:r>
              <a:rPr lang="en-US" sz="2800" b="1" dirty="0" err="1"/>
              <a:t>prea</a:t>
            </a:r>
            <a:r>
              <a:rPr lang="en-US" sz="2800" b="1" dirty="0"/>
              <a:t> </a:t>
            </a:r>
            <a:r>
              <a:rPr lang="en-US" sz="2800" b="1" dirty="0" err="1"/>
              <a:t>multe</a:t>
            </a:r>
            <a:r>
              <a:rPr lang="en-US" sz="2800" b="1" dirty="0"/>
              <a:t> </a:t>
            </a:r>
            <a:r>
              <a:rPr lang="en-US" sz="2800" b="1" dirty="0" err="1"/>
              <a:t>produse</a:t>
            </a:r>
            <a:r>
              <a:rPr lang="en-US" sz="2800" b="1" dirty="0"/>
              <a:t> de </a:t>
            </a:r>
            <a:r>
              <a:rPr lang="en-US" sz="2800" b="1" dirty="0" err="1"/>
              <a:t>coafat</a:t>
            </a:r>
            <a:r>
              <a:rPr lang="en-US" sz="2800" b="1" dirty="0"/>
              <a:t>.</a:t>
            </a:r>
            <a:r>
              <a:rPr lang="en-US" sz="28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90600"/>
            <a:ext cx="7772400" cy="25146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Parul</a:t>
            </a:r>
            <a:r>
              <a:rPr lang="en-US" dirty="0"/>
              <a:t> tau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putea</a:t>
            </a:r>
            <a:r>
              <a:rPr lang="en-US" dirty="0"/>
              <a:t> </a:t>
            </a:r>
            <a:r>
              <a:rPr lang="en-US" dirty="0" err="1"/>
              <a:t>arata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putin</a:t>
            </a:r>
            <a:r>
              <a:rPr lang="en-US" dirty="0"/>
              <a:t> </a:t>
            </a:r>
            <a:r>
              <a:rPr lang="en-US" dirty="0" err="1"/>
              <a:t>sanatos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isi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pierde</a:t>
            </a:r>
            <a:r>
              <a:rPr lang="en-US" dirty="0"/>
              <a:t> din </a:t>
            </a:r>
            <a:r>
              <a:rPr lang="en-US" dirty="0" err="1"/>
              <a:t>naturalete</a:t>
            </a:r>
            <a:r>
              <a:rPr lang="en-US" dirty="0"/>
              <a:t>, </a:t>
            </a:r>
            <a:r>
              <a:rPr lang="en-US" dirty="0" err="1"/>
              <a:t>fiind</a:t>
            </a:r>
            <a:r>
              <a:rPr lang="en-US" dirty="0"/>
              <a:t> </a:t>
            </a:r>
            <a:r>
              <a:rPr lang="en-US" dirty="0" err="1"/>
              <a:t>prea</a:t>
            </a:r>
            <a:r>
              <a:rPr lang="en-US" dirty="0"/>
              <a:t> </a:t>
            </a:r>
            <a:r>
              <a:rPr lang="en-US" dirty="0" err="1"/>
              <a:t>batos</a:t>
            </a:r>
            <a:r>
              <a:rPr lang="en-US" dirty="0"/>
              <a:t>. </a:t>
            </a:r>
            <a:r>
              <a:rPr lang="en-US" dirty="0" err="1"/>
              <a:t>Poti</a:t>
            </a:r>
            <a:r>
              <a:rPr lang="en-US" dirty="0"/>
              <a:t> </a:t>
            </a:r>
            <a:r>
              <a:rPr lang="en-US" dirty="0" err="1"/>
              <a:t>oferi</a:t>
            </a:r>
            <a:r>
              <a:rPr lang="en-US" dirty="0"/>
              <a:t> </a:t>
            </a:r>
            <a:r>
              <a:rPr lang="en-US" dirty="0" err="1"/>
              <a:t>parului</a:t>
            </a:r>
            <a:r>
              <a:rPr lang="en-US" dirty="0"/>
              <a:t> </a:t>
            </a:r>
            <a:r>
              <a:rPr lang="en-US" dirty="0" err="1"/>
              <a:t>stralucire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textura</a:t>
            </a:r>
            <a:r>
              <a:rPr lang="en-US" dirty="0"/>
              <a:t> </a:t>
            </a:r>
            <a:r>
              <a:rPr lang="en-US" dirty="0" err="1"/>
              <a:t>folosind</a:t>
            </a:r>
            <a:r>
              <a:rPr lang="en-US" dirty="0"/>
              <a:t> o </a:t>
            </a:r>
            <a:r>
              <a:rPr lang="en-US" dirty="0" err="1"/>
              <a:t>ceara</a:t>
            </a:r>
            <a:r>
              <a:rPr lang="en-US" dirty="0"/>
              <a:t> de par </a:t>
            </a:r>
            <a:r>
              <a:rPr lang="en-US" dirty="0" err="1"/>
              <a:t>pentru</a:t>
            </a:r>
            <a:r>
              <a:rPr lang="en-US" dirty="0"/>
              <a:t> a </a:t>
            </a:r>
            <a:r>
              <a:rPr lang="en-US" dirty="0" err="1"/>
              <a:t>delimitat</a:t>
            </a:r>
            <a:r>
              <a:rPr lang="en-US" dirty="0"/>
              <a:t> </a:t>
            </a:r>
            <a:r>
              <a:rPr lang="en-US" dirty="0" err="1"/>
              <a:t>suvitele</a:t>
            </a:r>
            <a:r>
              <a:rPr lang="en-US" dirty="0"/>
              <a:t>, </a:t>
            </a:r>
            <a:r>
              <a:rPr lang="en-US" dirty="0" err="1"/>
              <a:t>apoi</a:t>
            </a:r>
            <a:r>
              <a:rPr lang="en-US" dirty="0"/>
              <a:t> un </a:t>
            </a:r>
            <a:r>
              <a:rPr lang="en-US" dirty="0" err="1"/>
              <a:t>ondulator</a:t>
            </a:r>
            <a:r>
              <a:rPr lang="en-US" dirty="0"/>
              <a:t> la </a:t>
            </a:r>
            <a:r>
              <a:rPr lang="en-US" dirty="0" err="1"/>
              <a:t>varfuri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a-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oferi</a:t>
            </a:r>
            <a:r>
              <a:rPr lang="en-US" dirty="0"/>
              <a:t> </a:t>
            </a:r>
            <a:r>
              <a:rPr lang="en-US" dirty="0" err="1"/>
              <a:t>naturalete</a:t>
            </a:r>
            <a:r>
              <a:rPr lang="en-US" dirty="0"/>
              <a:t>. </a:t>
            </a:r>
          </a:p>
        </p:txBody>
      </p:sp>
      <p:pic>
        <p:nvPicPr>
          <p:cNvPr id="4" name="Picture 3" descr="coafarea parului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048000"/>
            <a:ext cx="4800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3562"/>
          </a:xfrm>
        </p:spPr>
        <p:txBody>
          <a:bodyPr>
            <a:normAutofit fontScale="90000"/>
          </a:bodyPr>
          <a:lstStyle/>
          <a:p>
            <a:r>
              <a:rPr lang="en-US" sz="3100" b="1" dirty="0"/>
              <a:t>5. Nu </a:t>
            </a:r>
            <a:r>
              <a:rPr lang="en-US" sz="3100" b="1" dirty="0" err="1"/>
              <a:t>te</a:t>
            </a:r>
            <a:r>
              <a:rPr lang="en-US" sz="3100" b="1" dirty="0"/>
              <a:t> </a:t>
            </a:r>
            <a:r>
              <a:rPr lang="en-US" sz="3100" b="1" dirty="0" err="1"/>
              <a:t>impotrivi</a:t>
            </a:r>
            <a:r>
              <a:rPr lang="en-US" sz="3100" b="1" dirty="0"/>
              <a:t> </a:t>
            </a:r>
            <a:r>
              <a:rPr lang="en-US" sz="3100" b="1" dirty="0" err="1"/>
              <a:t>onduleurilor</a:t>
            </a:r>
            <a:r>
              <a:rPr lang="en-US" sz="3100" b="1" dirty="0"/>
              <a:t>.</a:t>
            </a:r>
            <a:r>
              <a:rPr lang="en-US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914400"/>
            <a:ext cx="7772400" cy="28956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Degeaba</a:t>
            </a:r>
            <a:r>
              <a:rPr lang="en-US" dirty="0"/>
              <a:t> </a:t>
            </a:r>
            <a:r>
              <a:rPr lang="en-US" dirty="0" err="1"/>
              <a:t>incerci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ascunzi</a:t>
            </a:r>
            <a:r>
              <a:rPr lang="en-US" dirty="0"/>
              <a:t> </a:t>
            </a:r>
            <a:r>
              <a:rPr lang="en-US" dirty="0" err="1"/>
              <a:t>starea</a:t>
            </a:r>
            <a:r>
              <a:rPr lang="en-US" dirty="0"/>
              <a:t> </a:t>
            </a:r>
            <a:r>
              <a:rPr lang="en-US" dirty="0" err="1"/>
              <a:t>naturala</a:t>
            </a:r>
            <a:r>
              <a:rPr lang="en-US" dirty="0"/>
              <a:t> a </a:t>
            </a:r>
            <a:r>
              <a:rPr lang="en-US" dirty="0" err="1"/>
              <a:t>parului</a:t>
            </a:r>
            <a:r>
              <a:rPr lang="en-US" dirty="0"/>
              <a:t> tau, </a:t>
            </a:r>
            <a:r>
              <a:rPr lang="en-US" dirty="0" err="1"/>
              <a:t>mai</a:t>
            </a:r>
            <a:r>
              <a:rPr lang="en-US" dirty="0"/>
              <a:t> ales </a:t>
            </a:r>
            <a:r>
              <a:rPr lang="en-US" dirty="0" err="1"/>
              <a:t>daca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ondulat</a:t>
            </a:r>
            <a:r>
              <a:rPr lang="en-US" dirty="0"/>
              <a:t>. </a:t>
            </a:r>
            <a:r>
              <a:rPr lang="en-US" dirty="0" err="1"/>
              <a:t>Incercand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tragi</a:t>
            </a:r>
            <a:r>
              <a:rPr lang="en-US" dirty="0"/>
              <a:t> de el,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ascunzi</a:t>
            </a:r>
            <a:r>
              <a:rPr lang="en-US" dirty="0"/>
              <a:t> </a:t>
            </a:r>
            <a:r>
              <a:rPr lang="en-US" dirty="0" err="1"/>
              <a:t>onduleurile</a:t>
            </a:r>
            <a:r>
              <a:rPr lang="en-US" dirty="0"/>
              <a:t> </a:t>
            </a:r>
            <a:r>
              <a:rPr lang="en-US" dirty="0" err="1"/>
              <a:t>precum</a:t>
            </a:r>
            <a:r>
              <a:rPr lang="en-US" dirty="0"/>
              <a:t> face Keri </a:t>
            </a:r>
            <a:r>
              <a:rPr lang="en-US" dirty="0" err="1"/>
              <a:t>Russel</a:t>
            </a:r>
            <a:r>
              <a:rPr lang="en-US" dirty="0"/>
              <a:t> nu </a:t>
            </a:r>
            <a:r>
              <a:rPr lang="en-US" dirty="0" err="1"/>
              <a:t>faci</a:t>
            </a:r>
            <a:r>
              <a:rPr lang="en-US" dirty="0"/>
              <a:t> </a:t>
            </a:r>
            <a:r>
              <a:rPr lang="en-US" dirty="0" err="1"/>
              <a:t>decat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ii </a:t>
            </a:r>
            <a:r>
              <a:rPr lang="en-US" dirty="0" err="1"/>
              <a:t>dai</a:t>
            </a:r>
            <a:r>
              <a:rPr lang="en-US" dirty="0"/>
              <a:t> un aspect artificial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prea</a:t>
            </a:r>
            <a:r>
              <a:rPr lang="en-US" dirty="0"/>
              <a:t> </a:t>
            </a:r>
            <a:r>
              <a:rPr lang="en-US" dirty="0" err="1"/>
              <a:t>putin</a:t>
            </a:r>
            <a:r>
              <a:rPr lang="en-US" dirty="0"/>
              <a:t> </a:t>
            </a:r>
            <a:r>
              <a:rPr lang="en-US" dirty="0" err="1"/>
              <a:t>sanatos</a:t>
            </a:r>
            <a:r>
              <a:rPr lang="en-US" dirty="0"/>
              <a:t>. </a:t>
            </a:r>
            <a:r>
              <a:rPr lang="en-US" dirty="0" err="1"/>
              <a:t>Foloseste</a:t>
            </a:r>
            <a:r>
              <a:rPr lang="en-US" dirty="0"/>
              <a:t> un balsam-spray </a:t>
            </a:r>
            <a:r>
              <a:rPr lang="en-US" dirty="0" err="1"/>
              <a:t>fara</a:t>
            </a:r>
            <a:r>
              <a:rPr lang="en-US" dirty="0"/>
              <a:t> </a:t>
            </a:r>
            <a:r>
              <a:rPr lang="en-US" dirty="0" err="1"/>
              <a:t>clatire</a:t>
            </a:r>
            <a:r>
              <a:rPr lang="en-US" dirty="0"/>
              <a:t> care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scoate</a:t>
            </a:r>
            <a:r>
              <a:rPr lang="en-US" dirty="0"/>
              <a:t> in </a:t>
            </a:r>
            <a:r>
              <a:rPr lang="en-US" dirty="0" err="1"/>
              <a:t>evidenta</a:t>
            </a:r>
            <a:r>
              <a:rPr lang="en-US" dirty="0"/>
              <a:t> </a:t>
            </a:r>
            <a:r>
              <a:rPr lang="en-US" dirty="0" err="1"/>
              <a:t>onduleurile</a:t>
            </a:r>
            <a:r>
              <a:rPr lang="en-US" dirty="0"/>
              <a:t>, </a:t>
            </a:r>
            <a:r>
              <a:rPr lang="en-US" dirty="0" err="1"/>
              <a:t>si</a:t>
            </a:r>
            <a:r>
              <a:rPr lang="en-US" dirty="0"/>
              <a:t> in </a:t>
            </a:r>
            <a:r>
              <a:rPr lang="en-US" dirty="0" err="1"/>
              <a:t>timp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usuci</a:t>
            </a:r>
            <a:r>
              <a:rPr lang="en-US" dirty="0"/>
              <a:t> </a:t>
            </a:r>
            <a:r>
              <a:rPr lang="en-US" dirty="0" err="1"/>
              <a:t>invarte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degete</a:t>
            </a:r>
            <a:r>
              <a:rPr lang="en-US" dirty="0"/>
              <a:t> </a:t>
            </a:r>
            <a:r>
              <a:rPr lang="en-US" dirty="0" err="1"/>
              <a:t>suvitele</a:t>
            </a:r>
            <a:r>
              <a:rPr lang="en-US" dirty="0"/>
              <a:t>.</a:t>
            </a:r>
          </a:p>
        </p:txBody>
      </p:sp>
      <p:pic>
        <p:nvPicPr>
          <p:cNvPr id="4" name="Picture 3" descr="coafarea parului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581400"/>
            <a:ext cx="4267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9762"/>
          </a:xfrm>
        </p:spPr>
        <p:txBody>
          <a:bodyPr>
            <a:normAutofit/>
          </a:bodyPr>
          <a:lstStyle/>
          <a:p>
            <a:r>
              <a:rPr lang="en-US" sz="2800" b="1" dirty="0"/>
              <a:t>6. </a:t>
            </a:r>
            <a:r>
              <a:rPr lang="en-US" sz="2800" b="1" dirty="0" err="1"/>
              <a:t>Tunde</a:t>
            </a:r>
            <a:r>
              <a:rPr lang="en-US" sz="2800" b="1" dirty="0"/>
              <a:t> </a:t>
            </a:r>
            <a:r>
              <a:rPr lang="en-US" sz="2800" b="1" dirty="0" err="1"/>
              <a:t>bretonul</a:t>
            </a:r>
            <a:r>
              <a:rPr lang="en-US" sz="2800" b="1" dirty="0"/>
              <a:t> </a:t>
            </a:r>
            <a:r>
              <a:rPr lang="en-US" sz="2800" b="1" dirty="0" err="1"/>
              <a:t>regulat</a:t>
            </a:r>
            <a:r>
              <a:rPr lang="en-US" sz="2800" b="1" dirty="0"/>
              <a:t>.</a:t>
            </a:r>
            <a:r>
              <a:rPr lang="en-US" sz="28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143000"/>
            <a:ext cx="7714488" cy="25908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Daca</a:t>
            </a:r>
            <a:r>
              <a:rPr lang="en-US" dirty="0"/>
              <a:t> </a:t>
            </a:r>
            <a:r>
              <a:rPr lang="en-US" dirty="0" err="1"/>
              <a:t>iti</a:t>
            </a:r>
            <a:r>
              <a:rPr lang="en-US" dirty="0"/>
              <a:t> place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porti</a:t>
            </a:r>
            <a:r>
              <a:rPr lang="en-US" dirty="0"/>
              <a:t> </a:t>
            </a:r>
            <a:r>
              <a:rPr lang="en-US" dirty="0" err="1"/>
              <a:t>breton</a:t>
            </a:r>
            <a:r>
              <a:rPr lang="en-US" dirty="0"/>
              <a:t> </a:t>
            </a:r>
            <a:r>
              <a:rPr lang="en-US" dirty="0" err="1"/>
              <a:t>atunci</a:t>
            </a:r>
            <a:r>
              <a:rPr lang="en-US" dirty="0"/>
              <a:t> </a:t>
            </a:r>
            <a:r>
              <a:rPr lang="en-US" dirty="0" err="1"/>
              <a:t>ai</a:t>
            </a:r>
            <a:r>
              <a:rPr lang="en-US" dirty="0"/>
              <a:t> </a:t>
            </a:r>
            <a:r>
              <a:rPr lang="en-US" dirty="0" err="1"/>
              <a:t>grija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ocupi</a:t>
            </a:r>
            <a:r>
              <a:rPr lang="en-US" dirty="0"/>
              <a:t> de el. </a:t>
            </a:r>
            <a:r>
              <a:rPr lang="en-US" dirty="0" err="1"/>
              <a:t>Daca</a:t>
            </a:r>
            <a:r>
              <a:rPr lang="en-US" dirty="0"/>
              <a:t> </a:t>
            </a:r>
            <a:r>
              <a:rPr lang="en-US" dirty="0" err="1"/>
              <a:t>iti</a:t>
            </a:r>
            <a:r>
              <a:rPr lang="en-US" dirty="0"/>
              <a:t> </a:t>
            </a:r>
            <a:r>
              <a:rPr lang="en-US" dirty="0" err="1"/>
              <a:t>ajunge</a:t>
            </a:r>
            <a:r>
              <a:rPr lang="en-US" dirty="0"/>
              <a:t> in </a:t>
            </a:r>
            <a:r>
              <a:rPr lang="en-US" dirty="0" err="1"/>
              <a:t>ochi</a:t>
            </a:r>
            <a:r>
              <a:rPr lang="en-US" dirty="0"/>
              <a:t> </a:t>
            </a:r>
            <a:r>
              <a:rPr lang="en-US" dirty="0" err="1"/>
              <a:t>atunci</a:t>
            </a:r>
            <a:r>
              <a:rPr lang="en-US" dirty="0"/>
              <a:t> </a:t>
            </a:r>
            <a:r>
              <a:rPr lang="en-US" dirty="0" err="1"/>
              <a:t>aspectul</a:t>
            </a:r>
            <a:r>
              <a:rPr lang="en-US" dirty="0"/>
              <a:t> general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fi</a:t>
            </a:r>
            <a:r>
              <a:rPr lang="en-US" dirty="0"/>
              <a:t> de </a:t>
            </a:r>
            <a:r>
              <a:rPr lang="en-US" dirty="0" err="1"/>
              <a:t>neingrijire</a:t>
            </a:r>
            <a:r>
              <a:rPr lang="en-US" dirty="0"/>
              <a:t>. </a:t>
            </a:r>
            <a:r>
              <a:rPr lang="en-US" dirty="0" err="1"/>
              <a:t>Daca</a:t>
            </a:r>
            <a:r>
              <a:rPr lang="en-US" dirty="0"/>
              <a:t> nu </a:t>
            </a:r>
            <a:r>
              <a:rPr lang="en-US" dirty="0" err="1"/>
              <a:t>ai</a:t>
            </a:r>
            <a:r>
              <a:rPr lang="en-US" dirty="0"/>
              <a:t> </a:t>
            </a:r>
            <a:r>
              <a:rPr lang="en-US" dirty="0" err="1"/>
              <a:t>timp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ocupi</a:t>
            </a:r>
            <a:r>
              <a:rPr lang="en-US" dirty="0"/>
              <a:t> de </a:t>
            </a:r>
            <a:r>
              <a:rPr lang="en-US" dirty="0" err="1"/>
              <a:t>tunsul</a:t>
            </a:r>
            <a:r>
              <a:rPr lang="en-US" dirty="0"/>
              <a:t> </a:t>
            </a:r>
            <a:r>
              <a:rPr lang="en-US" dirty="0" err="1"/>
              <a:t>lui</a:t>
            </a:r>
            <a:r>
              <a:rPr lang="en-US" dirty="0"/>
              <a:t>, </a:t>
            </a:r>
            <a:r>
              <a:rPr lang="en-US" dirty="0" err="1"/>
              <a:t>atunci</a:t>
            </a:r>
            <a:r>
              <a:rPr lang="en-US" dirty="0"/>
              <a:t> </a:t>
            </a:r>
            <a:r>
              <a:rPr lang="en-US" dirty="0" err="1"/>
              <a:t>foloseste</a:t>
            </a:r>
            <a:r>
              <a:rPr lang="en-US" dirty="0"/>
              <a:t> </a:t>
            </a:r>
            <a:r>
              <a:rPr lang="en-US" dirty="0" err="1"/>
              <a:t>placa</a:t>
            </a:r>
            <a:r>
              <a:rPr lang="en-US" dirty="0"/>
              <a:t> de </a:t>
            </a:r>
            <a:r>
              <a:rPr lang="en-US" dirty="0" err="1"/>
              <a:t>intins</a:t>
            </a:r>
            <a:r>
              <a:rPr lang="en-US" dirty="0"/>
              <a:t> </a:t>
            </a:r>
            <a:r>
              <a:rPr lang="en-US" dirty="0" err="1"/>
              <a:t>parul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o </a:t>
            </a:r>
            <a:r>
              <a:rPr lang="en-US" dirty="0" err="1"/>
              <a:t>spuma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coafeaza</a:t>
            </a:r>
            <a:r>
              <a:rPr lang="en-US" dirty="0"/>
              <a:t>-l </a:t>
            </a:r>
            <a:r>
              <a:rPr lang="en-US" dirty="0" err="1"/>
              <a:t>astfel</a:t>
            </a:r>
            <a:r>
              <a:rPr lang="en-US" dirty="0"/>
              <a:t> </a:t>
            </a:r>
            <a:r>
              <a:rPr lang="en-US" dirty="0" err="1"/>
              <a:t>incat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intr</a:t>
            </a:r>
            <a:r>
              <a:rPr lang="en-US" dirty="0"/>
              <a:t>-o parte </a:t>
            </a:r>
            <a:r>
              <a:rPr lang="en-US" dirty="0" err="1"/>
              <a:t>si</a:t>
            </a:r>
            <a:r>
              <a:rPr lang="en-US" dirty="0"/>
              <a:t> nu in </a:t>
            </a:r>
            <a:r>
              <a:rPr lang="en-US" dirty="0" err="1"/>
              <a:t>ochi</a:t>
            </a:r>
            <a:r>
              <a:rPr lang="en-US" dirty="0"/>
              <a:t>. </a:t>
            </a:r>
          </a:p>
        </p:txBody>
      </p:sp>
      <p:pic>
        <p:nvPicPr>
          <p:cNvPr id="4" name="Picture 3" descr="coafarea parului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429000"/>
            <a:ext cx="4191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15962"/>
          </a:xfrm>
        </p:spPr>
        <p:txBody>
          <a:bodyPr>
            <a:normAutofit/>
          </a:bodyPr>
          <a:lstStyle/>
          <a:p>
            <a:r>
              <a:rPr lang="en-US" sz="2800" b="1" dirty="0"/>
              <a:t>7. Nu </a:t>
            </a:r>
            <a:r>
              <a:rPr lang="en-US" sz="2800" b="1" dirty="0" err="1"/>
              <a:t>exagera</a:t>
            </a:r>
            <a:r>
              <a:rPr lang="en-US" sz="2800" b="1" dirty="0"/>
              <a:t> cu </a:t>
            </a:r>
            <a:r>
              <a:rPr lang="en-US" sz="2800" b="1" dirty="0" err="1"/>
              <a:t>tapatul</a:t>
            </a:r>
            <a:r>
              <a:rPr lang="en-US" sz="2800" b="1" dirty="0"/>
              <a:t>.</a:t>
            </a:r>
            <a:r>
              <a:rPr lang="en-US" sz="28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143000"/>
            <a:ext cx="7498080" cy="25908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Tapatul</a:t>
            </a:r>
            <a:r>
              <a:rPr lang="en-US" dirty="0"/>
              <a:t> </a:t>
            </a:r>
            <a:r>
              <a:rPr lang="en-US" dirty="0" err="1"/>
              <a:t>excesiv</a:t>
            </a:r>
            <a:r>
              <a:rPr lang="en-US" dirty="0"/>
              <a:t> nu face </a:t>
            </a:r>
            <a:r>
              <a:rPr lang="en-US" dirty="0" err="1"/>
              <a:t>decat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construiasca</a:t>
            </a:r>
            <a:r>
              <a:rPr lang="en-US" dirty="0"/>
              <a:t> un aspect </a:t>
            </a:r>
            <a:r>
              <a:rPr lang="en-US" dirty="0" err="1"/>
              <a:t>dezorganizat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nesanatos</a:t>
            </a:r>
            <a:r>
              <a:rPr lang="en-US" dirty="0"/>
              <a:t> al </a:t>
            </a:r>
            <a:r>
              <a:rPr lang="en-US" dirty="0" err="1"/>
              <a:t>parului</a:t>
            </a:r>
            <a:r>
              <a:rPr lang="en-US" dirty="0"/>
              <a:t>. </a:t>
            </a:r>
            <a:r>
              <a:rPr lang="en-US" dirty="0" err="1"/>
              <a:t>Foloseste</a:t>
            </a:r>
            <a:r>
              <a:rPr lang="en-US" dirty="0"/>
              <a:t> o </a:t>
            </a:r>
            <a:r>
              <a:rPr lang="en-US" dirty="0" err="1"/>
              <a:t>spuma</a:t>
            </a:r>
            <a:r>
              <a:rPr lang="en-US" dirty="0"/>
              <a:t> de </a:t>
            </a:r>
            <a:r>
              <a:rPr lang="en-US" dirty="0" err="1"/>
              <a:t>volum</a:t>
            </a:r>
            <a:r>
              <a:rPr lang="en-US" dirty="0"/>
              <a:t> la </a:t>
            </a:r>
            <a:r>
              <a:rPr lang="en-US" dirty="0" err="1"/>
              <a:t>radacina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usuca</a:t>
            </a:r>
            <a:r>
              <a:rPr lang="en-US" dirty="0"/>
              <a:t> </a:t>
            </a:r>
            <a:r>
              <a:rPr lang="en-US" dirty="0" err="1"/>
              <a:t>parul</a:t>
            </a:r>
            <a:r>
              <a:rPr lang="en-US" dirty="0"/>
              <a:t> cu un </a:t>
            </a:r>
            <a:r>
              <a:rPr lang="en-US" dirty="0" err="1"/>
              <a:t>uscator</a:t>
            </a:r>
            <a:r>
              <a:rPr lang="en-US" dirty="0"/>
              <a:t> de par cu </a:t>
            </a:r>
            <a:r>
              <a:rPr lang="en-US" dirty="0" err="1"/>
              <a:t>difuzor</a:t>
            </a:r>
            <a:r>
              <a:rPr lang="en-US" dirty="0"/>
              <a:t>, </a:t>
            </a:r>
            <a:r>
              <a:rPr lang="en-US" dirty="0" err="1"/>
              <a:t>pentru</a:t>
            </a:r>
            <a:r>
              <a:rPr lang="en-US" dirty="0"/>
              <a:t> a </a:t>
            </a:r>
            <a:r>
              <a:rPr lang="en-US" dirty="0" err="1"/>
              <a:t>concentra</a:t>
            </a:r>
            <a:r>
              <a:rPr lang="en-US" dirty="0"/>
              <a:t> </a:t>
            </a:r>
            <a:r>
              <a:rPr lang="en-US" dirty="0" err="1"/>
              <a:t>jetul</a:t>
            </a:r>
            <a:r>
              <a:rPr lang="en-US" dirty="0"/>
              <a:t> de </a:t>
            </a:r>
            <a:r>
              <a:rPr lang="en-US" dirty="0" err="1"/>
              <a:t>aer</a:t>
            </a:r>
            <a:r>
              <a:rPr lang="en-US" dirty="0"/>
              <a:t> la </a:t>
            </a:r>
            <a:r>
              <a:rPr lang="en-US" dirty="0" err="1"/>
              <a:t>radacini</a:t>
            </a:r>
            <a:r>
              <a:rPr lang="en-US" dirty="0"/>
              <a:t>. </a:t>
            </a:r>
            <a:r>
              <a:rPr lang="en-US" dirty="0" err="1"/>
              <a:t>Cand</a:t>
            </a:r>
            <a:r>
              <a:rPr lang="en-US" dirty="0"/>
              <a:t> </a:t>
            </a:r>
            <a:r>
              <a:rPr lang="en-US" dirty="0" err="1"/>
              <a:t>parul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uscat</a:t>
            </a:r>
            <a:r>
              <a:rPr lang="en-US" dirty="0"/>
              <a:t> </a:t>
            </a:r>
            <a:r>
              <a:rPr lang="en-US" dirty="0" err="1"/>
              <a:t>scutura</a:t>
            </a:r>
            <a:r>
              <a:rPr lang="en-US" dirty="0"/>
              <a:t> din cap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esti</a:t>
            </a:r>
            <a:r>
              <a:rPr lang="en-US" dirty="0"/>
              <a:t> </a:t>
            </a:r>
            <a:r>
              <a:rPr lang="en-US" dirty="0" err="1"/>
              <a:t>gata</a:t>
            </a:r>
            <a:r>
              <a:rPr lang="en-US" dirty="0"/>
              <a:t>. Nu </a:t>
            </a:r>
            <a:r>
              <a:rPr lang="en-US" dirty="0" err="1"/>
              <a:t>iti</a:t>
            </a:r>
            <a:r>
              <a:rPr lang="en-US" dirty="0"/>
              <a:t> </a:t>
            </a: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tapare</a:t>
            </a:r>
            <a:r>
              <a:rPr lang="en-US" dirty="0"/>
              <a:t>.</a:t>
            </a:r>
          </a:p>
        </p:txBody>
      </p:sp>
      <p:pic>
        <p:nvPicPr>
          <p:cNvPr id="4" name="Picture 3" descr="coafarea parului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200400"/>
            <a:ext cx="4343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498080" cy="792162"/>
          </a:xfrm>
        </p:spPr>
        <p:txBody>
          <a:bodyPr>
            <a:normAutofit/>
          </a:bodyPr>
          <a:lstStyle/>
          <a:p>
            <a:r>
              <a:rPr lang="en-US" sz="2800" b="1" dirty="0"/>
              <a:t>8. Nu </a:t>
            </a:r>
            <a:r>
              <a:rPr lang="en-US" sz="2800" b="1" dirty="0" err="1"/>
              <a:t>lasa</a:t>
            </a:r>
            <a:r>
              <a:rPr lang="en-US" sz="2800" b="1" dirty="0"/>
              <a:t> </a:t>
            </a:r>
            <a:r>
              <a:rPr lang="en-US" sz="2800" b="1" dirty="0" err="1"/>
              <a:t>parul</a:t>
            </a:r>
            <a:r>
              <a:rPr lang="en-US" sz="2800" b="1" dirty="0"/>
              <a:t> </a:t>
            </a:r>
            <a:r>
              <a:rPr lang="en-US" sz="2800" b="1" dirty="0" err="1"/>
              <a:t>scurt</a:t>
            </a:r>
            <a:r>
              <a:rPr lang="en-US" sz="2800" b="1" dirty="0"/>
              <a:t> </a:t>
            </a:r>
            <a:r>
              <a:rPr lang="en-US" sz="2800" b="1" dirty="0" err="1"/>
              <a:t>neingrijit</a:t>
            </a:r>
            <a:r>
              <a:rPr lang="en-US" sz="2800" b="1" dirty="0"/>
              <a:t>.</a:t>
            </a:r>
            <a:r>
              <a:rPr lang="en-US" sz="28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866888" cy="25908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Chiar</a:t>
            </a:r>
            <a:r>
              <a:rPr lang="en-US" dirty="0"/>
              <a:t> </a:t>
            </a:r>
            <a:r>
              <a:rPr lang="en-US" dirty="0" err="1"/>
              <a:t>daca</a:t>
            </a:r>
            <a:r>
              <a:rPr lang="en-US" dirty="0"/>
              <a:t> </a:t>
            </a:r>
            <a:r>
              <a:rPr lang="en-US" dirty="0" err="1"/>
              <a:t>ai</a:t>
            </a:r>
            <a:r>
              <a:rPr lang="en-US" dirty="0"/>
              <a:t> </a:t>
            </a:r>
            <a:r>
              <a:rPr lang="en-US" dirty="0" err="1"/>
              <a:t>parul</a:t>
            </a:r>
            <a:r>
              <a:rPr lang="en-US" dirty="0"/>
              <a:t> </a:t>
            </a:r>
            <a:r>
              <a:rPr lang="en-US" dirty="0" err="1"/>
              <a:t>scurt</a:t>
            </a:r>
            <a:r>
              <a:rPr lang="en-US" dirty="0"/>
              <a:t> nu </a:t>
            </a:r>
            <a:r>
              <a:rPr lang="en-US" dirty="0" err="1"/>
              <a:t>inseamna</a:t>
            </a:r>
            <a:r>
              <a:rPr lang="en-US" dirty="0"/>
              <a:t> ca </a:t>
            </a: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neglijezi</a:t>
            </a:r>
            <a:r>
              <a:rPr lang="en-US" dirty="0"/>
              <a:t>. O </a:t>
            </a:r>
            <a:r>
              <a:rPr lang="en-US" dirty="0" err="1"/>
              <a:t>tunsoare</a:t>
            </a:r>
            <a:r>
              <a:rPr lang="en-US" dirty="0"/>
              <a:t> </a:t>
            </a:r>
            <a:r>
              <a:rPr lang="en-US" dirty="0" err="1"/>
              <a:t>scurta</a:t>
            </a:r>
            <a:r>
              <a:rPr lang="en-US" dirty="0"/>
              <a:t> </a:t>
            </a:r>
            <a:r>
              <a:rPr lang="en-US" dirty="0" err="1"/>
              <a:t>poate</a:t>
            </a:r>
            <a:r>
              <a:rPr lang="en-US" dirty="0"/>
              <a:t> </a:t>
            </a:r>
            <a:r>
              <a:rPr lang="en-US" dirty="0" err="1"/>
              <a:t>fi</a:t>
            </a:r>
            <a:r>
              <a:rPr lang="en-US" dirty="0"/>
              <a:t> </a:t>
            </a:r>
            <a:r>
              <a:rPr lang="en-US" dirty="0" err="1"/>
              <a:t>foarte</a:t>
            </a:r>
            <a:r>
              <a:rPr lang="en-US" dirty="0"/>
              <a:t> sexy </a:t>
            </a:r>
            <a:r>
              <a:rPr lang="en-US" dirty="0" err="1"/>
              <a:t>daca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coafata</a:t>
            </a:r>
            <a:r>
              <a:rPr lang="en-US" dirty="0"/>
              <a:t> cum </a:t>
            </a:r>
            <a:r>
              <a:rPr lang="en-US" dirty="0" err="1"/>
              <a:t>trebuie</a:t>
            </a:r>
            <a:r>
              <a:rPr lang="en-US" dirty="0"/>
              <a:t>. </a:t>
            </a:r>
            <a:r>
              <a:rPr lang="en-US" dirty="0" err="1"/>
              <a:t>Foloseste</a:t>
            </a:r>
            <a:r>
              <a:rPr lang="en-US" dirty="0"/>
              <a:t> </a:t>
            </a:r>
            <a:r>
              <a:rPr lang="en-US" dirty="0" err="1"/>
              <a:t>produse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volum</a:t>
            </a:r>
            <a:r>
              <a:rPr lang="en-US" dirty="0"/>
              <a:t>, de la </a:t>
            </a:r>
            <a:r>
              <a:rPr lang="en-US" dirty="0" err="1"/>
              <a:t>sampon</a:t>
            </a:r>
            <a:r>
              <a:rPr lang="en-US" dirty="0"/>
              <a:t> la balsam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spuma</a:t>
            </a:r>
            <a:r>
              <a:rPr lang="en-US" dirty="0"/>
              <a:t>. </a:t>
            </a:r>
            <a:r>
              <a:rPr lang="en-US" dirty="0" err="1"/>
              <a:t>Aplica</a:t>
            </a:r>
            <a:r>
              <a:rPr lang="en-US" dirty="0"/>
              <a:t> </a:t>
            </a:r>
            <a:r>
              <a:rPr lang="en-US" dirty="0" err="1"/>
              <a:t>spuma</a:t>
            </a:r>
            <a:r>
              <a:rPr lang="en-US" dirty="0"/>
              <a:t> la </a:t>
            </a:r>
            <a:r>
              <a:rPr lang="en-US" dirty="0" err="1"/>
              <a:t>radacini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usuca</a:t>
            </a:r>
            <a:r>
              <a:rPr lang="en-US" dirty="0"/>
              <a:t> </a:t>
            </a:r>
            <a:r>
              <a:rPr lang="en-US" dirty="0" err="1"/>
              <a:t>parul</a:t>
            </a:r>
            <a:r>
              <a:rPr lang="en-US" dirty="0"/>
              <a:t> cu un </a:t>
            </a:r>
            <a:r>
              <a:rPr lang="en-US" dirty="0" err="1"/>
              <a:t>uscator</a:t>
            </a:r>
            <a:r>
              <a:rPr lang="en-US" dirty="0"/>
              <a:t> de par cu </a:t>
            </a:r>
            <a:r>
              <a:rPr lang="en-US" dirty="0" err="1"/>
              <a:t>difuzor</a:t>
            </a:r>
            <a:r>
              <a:rPr lang="en-US" dirty="0"/>
              <a:t>, </a:t>
            </a:r>
            <a:r>
              <a:rPr lang="en-US" dirty="0" err="1"/>
              <a:t>indreptat</a:t>
            </a:r>
            <a:r>
              <a:rPr lang="en-US" dirty="0"/>
              <a:t> </a:t>
            </a:r>
            <a:r>
              <a:rPr lang="en-US" dirty="0" err="1"/>
              <a:t>spre</a:t>
            </a:r>
            <a:r>
              <a:rPr lang="en-US" dirty="0"/>
              <a:t> </a:t>
            </a:r>
            <a:r>
              <a:rPr lang="en-US" dirty="0" err="1"/>
              <a:t>radacini</a:t>
            </a:r>
            <a:r>
              <a:rPr lang="en-US" dirty="0"/>
              <a:t>.</a:t>
            </a:r>
          </a:p>
        </p:txBody>
      </p:sp>
      <p:pic>
        <p:nvPicPr>
          <p:cNvPr id="4" name="Picture 3" descr="coafarea parului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3429000"/>
            <a:ext cx="4343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498080" cy="808038"/>
          </a:xfrm>
        </p:spPr>
        <p:txBody>
          <a:bodyPr>
            <a:normAutofit fontScale="90000"/>
          </a:bodyPr>
          <a:lstStyle/>
          <a:p>
            <a:r>
              <a:rPr lang="en-US" sz="4000" b="1" dirty="0" err="1"/>
              <a:t>Coafuri</a:t>
            </a:r>
            <a:r>
              <a:rPr lang="en-US" sz="4000" b="1" dirty="0"/>
              <a:t> </a:t>
            </a:r>
            <a:r>
              <a:rPr lang="en-US" sz="4000" b="1" dirty="0" err="1"/>
              <a:t>în</a:t>
            </a:r>
            <a:r>
              <a:rPr lang="en-US" sz="4000" b="1" dirty="0"/>
              <a:t> </a:t>
            </a:r>
            <a:r>
              <a:rPr lang="en-US" sz="4000" b="1" dirty="0" err="1"/>
              <a:t>funcţie</a:t>
            </a:r>
            <a:r>
              <a:rPr lang="en-US" sz="4000" b="1" dirty="0"/>
              <a:t> de forma </a:t>
            </a:r>
            <a:r>
              <a:rPr lang="en-US" sz="4000" b="1" dirty="0" err="1"/>
              <a:t>feţei</a:t>
            </a:r>
            <a:r>
              <a:rPr lang="en-US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790688" cy="24384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Deseori</a:t>
            </a:r>
            <a:r>
              <a:rPr lang="en-US" dirty="0"/>
              <a:t> </a:t>
            </a:r>
            <a:r>
              <a:rPr lang="en-US" dirty="0" err="1"/>
              <a:t>avem</a:t>
            </a:r>
            <a:r>
              <a:rPr lang="en-US" dirty="0"/>
              <a:t> </a:t>
            </a:r>
            <a:r>
              <a:rPr lang="en-US" dirty="0" err="1"/>
              <a:t>probleme</a:t>
            </a:r>
            <a:r>
              <a:rPr lang="en-US" dirty="0"/>
              <a:t> </a:t>
            </a:r>
            <a:r>
              <a:rPr lang="en-US" dirty="0" err="1"/>
              <a:t>neştiind</a:t>
            </a:r>
            <a:r>
              <a:rPr lang="en-US" dirty="0"/>
              <a:t> cum s</a:t>
            </a:r>
            <a:r>
              <a:rPr lang="vi-VN" dirty="0"/>
              <a:t>ă</a:t>
            </a:r>
            <a:r>
              <a:rPr lang="en-US" dirty="0"/>
              <a:t> ne </a:t>
            </a:r>
            <a:r>
              <a:rPr lang="en-US" dirty="0" err="1"/>
              <a:t>tundem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funcţie</a:t>
            </a:r>
            <a:r>
              <a:rPr lang="en-US" dirty="0"/>
              <a:t> de forma </a:t>
            </a:r>
            <a:r>
              <a:rPr lang="en-US" dirty="0" err="1"/>
              <a:t>feţei</a:t>
            </a:r>
            <a:r>
              <a:rPr lang="en-US" dirty="0"/>
              <a:t>. </a:t>
            </a:r>
            <a:r>
              <a:rPr lang="en-US" dirty="0" err="1"/>
              <a:t>Uneori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greu</a:t>
            </a:r>
            <a:r>
              <a:rPr lang="en-US" dirty="0"/>
              <a:t> s</a:t>
            </a:r>
            <a:r>
              <a:rPr lang="vi-VN" dirty="0"/>
              <a:t>ă</a:t>
            </a:r>
            <a:r>
              <a:rPr lang="en-US" dirty="0"/>
              <a:t> ne d</a:t>
            </a:r>
            <a:r>
              <a:rPr lang="vi-VN" dirty="0"/>
              <a:t>ă</a:t>
            </a:r>
            <a:r>
              <a:rPr lang="en-US" dirty="0"/>
              <a:t>m </a:t>
            </a:r>
            <a:r>
              <a:rPr lang="en-US" dirty="0" err="1"/>
              <a:t>seama</a:t>
            </a:r>
            <a:r>
              <a:rPr lang="en-US" dirty="0"/>
              <a:t> </a:t>
            </a:r>
            <a:r>
              <a:rPr lang="en-US" dirty="0" err="1"/>
              <a:t>singure</a:t>
            </a:r>
            <a:r>
              <a:rPr lang="en-US" dirty="0"/>
              <a:t> de </a:t>
            </a:r>
            <a:r>
              <a:rPr lang="en-US" dirty="0" err="1"/>
              <a:t>categoria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care se </a:t>
            </a:r>
            <a:r>
              <a:rPr lang="en-US" dirty="0" err="1"/>
              <a:t>încadreaz</a:t>
            </a:r>
            <a:r>
              <a:rPr lang="vi-VN" dirty="0"/>
              <a:t>ă</a:t>
            </a:r>
            <a:r>
              <a:rPr lang="en-US" dirty="0"/>
              <a:t> forma </a:t>
            </a:r>
            <a:r>
              <a:rPr lang="en-US" dirty="0" err="1"/>
              <a:t>feţei</a:t>
            </a:r>
            <a:r>
              <a:rPr lang="en-US" dirty="0"/>
              <a:t> </a:t>
            </a:r>
            <a:r>
              <a:rPr lang="en-US" dirty="0" err="1"/>
              <a:t>noastre</a:t>
            </a:r>
            <a:r>
              <a:rPr lang="en-US" dirty="0"/>
              <a:t> 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atunci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indicat</a:t>
            </a:r>
            <a:r>
              <a:rPr lang="en-US" dirty="0"/>
              <a:t> s</a:t>
            </a:r>
            <a:r>
              <a:rPr lang="vi-VN" dirty="0"/>
              <a:t>ă</a:t>
            </a:r>
            <a:r>
              <a:rPr lang="en-US" dirty="0"/>
              <a:t> </a:t>
            </a:r>
            <a:r>
              <a:rPr lang="en-US" dirty="0" err="1"/>
              <a:t>apelam</a:t>
            </a:r>
            <a:r>
              <a:rPr lang="en-US" dirty="0"/>
              <a:t> la </a:t>
            </a:r>
            <a:r>
              <a:rPr lang="en-US" dirty="0" err="1"/>
              <a:t>sfatul</a:t>
            </a:r>
            <a:r>
              <a:rPr lang="en-US" dirty="0"/>
              <a:t> </a:t>
            </a:r>
            <a:r>
              <a:rPr lang="en-US" dirty="0" err="1"/>
              <a:t>unui</a:t>
            </a:r>
            <a:r>
              <a:rPr lang="en-US" dirty="0"/>
              <a:t> </a:t>
            </a:r>
            <a:r>
              <a:rPr lang="en-US" dirty="0" err="1"/>
              <a:t>stilist</a:t>
            </a:r>
            <a:r>
              <a:rPr lang="en-US" dirty="0"/>
              <a:t>. </a:t>
            </a:r>
            <a:r>
              <a:rPr lang="en-US" dirty="0" err="1"/>
              <a:t>Odat</a:t>
            </a:r>
            <a:r>
              <a:rPr lang="vi-VN" dirty="0"/>
              <a:t>ă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ştim</a:t>
            </a:r>
            <a:r>
              <a:rPr lang="en-US" dirty="0"/>
              <a:t> </a:t>
            </a:r>
            <a:r>
              <a:rPr lang="en-US" dirty="0" err="1"/>
              <a:t>acest</a:t>
            </a:r>
            <a:r>
              <a:rPr lang="en-US" dirty="0"/>
              <a:t> </a:t>
            </a:r>
            <a:r>
              <a:rPr lang="en-US" dirty="0" err="1"/>
              <a:t>lucru</a:t>
            </a:r>
            <a:r>
              <a:rPr lang="en-US" dirty="0"/>
              <a:t>, nu </a:t>
            </a:r>
            <a:r>
              <a:rPr lang="en-US" dirty="0" err="1"/>
              <a:t>mai</a:t>
            </a:r>
            <a:r>
              <a:rPr lang="en-US" dirty="0"/>
              <a:t> r</a:t>
            </a:r>
            <a:r>
              <a:rPr lang="vi-VN" dirty="0"/>
              <a:t>ă</a:t>
            </a:r>
            <a:r>
              <a:rPr lang="en-US" dirty="0" err="1"/>
              <a:t>mâne</a:t>
            </a:r>
            <a:r>
              <a:rPr lang="en-US" dirty="0"/>
              <a:t> </a:t>
            </a:r>
            <a:r>
              <a:rPr lang="en-US" dirty="0" err="1"/>
              <a:t>decât</a:t>
            </a:r>
            <a:r>
              <a:rPr lang="en-US" dirty="0"/>
              <a:t> s</a:t>
            </a:r>
            <a:r>
              <a:rPr lang="vi-VN" dirty="0"/>
              <a:t>ă</a:t>
            </a:r>
            <a:r>
              <a:rPr lang="en-US" dirty="0"/>
              <a:t> </a:t>
            </a:r>
            <a:r>
              <a:rPr lang="en-US" dirty="0" err="1"/>
              <a:t>afl</a:t>
            </a:r>
            <a:r>
              <a:rPr lang="vi-VN" dirty="0"/>
              <a:t>ă</a:t>
            </a:r>
            <a:r>
              <a:rPr lang="en-US" dirty="0"/>
              <a:t>m </a:t>
            </a:r>
            <a:r>
              <a:rPr lang="en-US" dirty="0" err="1"/>
              <a:t>ce</a:t>
            </a:r>
            <a:r>
              <a:rPr lang="en-US" dirty="0"/>
              <a:t> tip de </a:t>
            </a:r>
            <a:r>
              <a:rPr lang="en-US" dirty="0" err="1"/>
              <a:t>coafur</a:t>
            </a:r>
            <a:r>
              <a:rPr lang="vi-VN" dirty="0"/>
              <a:t>ă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se </a:t>
            </a:r>
            <a:r>
              <a:rPr lang="en-US" dirty="0" err="1"/>
              <a:t>potriveşte</a:t>
            </a:r>
            <a:r>
              <a:rPr lang="en-US" dirty="0"/>
              <a:t>.</a:t>
            </a:r>
          </a:p>
        </p:txBody>
      </p:sp>
      <p:pic>
        <p:nvPicPr>
          <p:cNvPr id="18434" name="Picture 2" descr="http://t2.gstatic.com/images?q=tbn:ANd9GcQIxLgT0_bS6MsxfNoGnL2H6x09qZm3OZxv7h4fNoj9avUaZAi2D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505200"/>
            <a:ext cx="3967504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Faţa</a:t>
            </a:r>
            <a:r>
              <a:rPr lang="en-US" dirty="0"/>
              <a:t> p</a:t>
            </a:r>
            <a:r>
              <a:rPr lang="vi-VN" dirty="0"/>
              <a:t>ă</a:t>
            </a:r>
            <a:r>
              <a:rPr lang="en-US" dirty="0" err="1"/>
              <a:t>trat</a:t>
            </a:r>
            <a:r>
              <a:rPr lang="vi-VN" dirty="0"/>
              <a:t>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524000"/>
            <a:ext cx="7543800" cy="1143000"/>
          </a:xfrm>
        </p:spPr>
        <p:txBody>
          <a:bodyPr/>
          <a:lstStyle/>
          <a:p>
            <a:r>
              <a:rPr lang="en-US" dirty="0" err="1"/>
              <a:t>Dac</a:t>
            </a:r>
            <a:r>
              <a:rPr lang="vi-VN" dirty="0"/>
              <a:t>ă</a:t>
            </a:r>
            <a:r>
              <a:rPr lang="en-US" dirty="0"/>
              <a:t> </a:t>
            </a:r>
            <a:r>
              <a:rPr lang="en-US" dirty="0" err="1"/>
              <a:t>faţa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p</a:t>
            </a:r>
            <a:r>
              <a:rPr lang="vi-VN" dirty="0"/>
              <a:t>ă</a:t>
            </a:r>
            <a:r>
              <a:rPr lang="en-US" dirty="0" err="1"/>
              <a:t>trat</a:t>
            </a:r>
            <a:r>
              <a:rPr lang="vi-VN" dirty="0"/>
              <a:t>ă</a:t>
            </a:r>
            <a:r>
              <a:rPr lang="en-US" dirty="0"/>
              <a:t>, se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evita</a:t>
            </a:r>
            <a:r>
              <a:rPr lang="en-US" dirty="0"/>
              <a:t> </a:t>
            </a:r>
            <a:r>
              <a:rPr lang="en-US" dirty="0" err="1"/>
              <a:t>aranjarea</a:t>
            </a:r>
            <a:r>
              <a:rPr lang="en-US" dirty="0"/>
              <a:t> p</a:t>
            </a:r>
            <a:r>
              <a:rPr lang="vi-VN" dirty="0"/>
              <a:t>ă</a:t>
            </a:r>
            <a:r>
              <a:rPr lang="en-US" dirty="0" err="1"/>
              <a:t>rului</a:t>
            </a:r>
            <a:r>
              <a:rPr lang="en-US" dirty="0"/>
              <a:t> cu c</a:t>
            </a:r>
            <a:r>
              <a:rPr lang="vi-VN" dirty="0"/>
              <a:t>ă</a:t>
            </a:r>
            <a:r>
              <a:rPr lang="en-US" dirty="0"/>
              <a:t>rare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mijloc</a:t>
            </a:r>
            <a:r>
              <a:rPr lang="en-US" dirty="0"/>
              <a:t>.</a:t>
            </a:r>
          </a:p>
        </p:txBody>
      </p:sp>
      <p:pic>
        <p:nvPicPr>
          <p:cNvPr id="17410" name="Picture 2" descr="http://www.fetelespun.ro/articole/wp-content/uploads/squa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304800"/>
            <a:ext cx="1097946" cy="1600200"/>
          </a:xfrm>
          <a:prstGeom prst="rect">
            <a:avLst/>
          </a:prstGeom>
          <a:noFill/>
        </p:spPr>
      </p:pic>
      <p:pic>
        <p:nvPicPr>
          <p:cNvPr id="17412" name="Picture 4" descr="Paris Hilton fata patra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048000"/>
            <a:ext cx="1905000" cy="2205567"/>
          </a:xfrm>
          <a:prstGeom prst="rect">
            <a:avLst/>
          </a:prstGeom>
          <a:noFill/>
        </p:spPr>
      </p:pic>
      <p:pic>
        <p:nvPicPr>
          <p:cNvPr id="17414" name="Picture 6" descr="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3048000"/>
            <a:ext cx="1219200" cy="2216727"/>
          </a:xfrm>
          <a:prstGeom prst="rect">
            <a:avLst/>
          </a:prstGeom>
          <a:noFill/>
        </p:spPr>
      </p:pic>
      <p:pic>
        <p:nvPicPr>
          <p:cNvPr id="17416" name="Picture 8" descr="13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3048000"/>
            <a:ext cx="1866900" cy="2324101"/>
          </a:xfrm>
          <a:prstGeom prst="rect">
            <a:avLst/>
          </a:prstGeom>
          <a:noFill/>
        </p:spPr>
      </p:pic>
      <p:pic>
        <p:nvPicPr>
          <p:cNvPr id="17418" name="Picture 10" descr="forma-fetei-si-coafuri-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6800" y="312420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/>
              <a:t>Faţa rotundă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295400"/>
          </a:xfrm>
        </p:spPr>
        <p:txBody>
          <a:bodyPr/>
          <a:lstStyle/>
          <a:p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acest</a:t>
            </a:r>
            <a:r>
              <a:rPr lang="en-US" dirty="0"/>
              <a:t> tip de </a:t>
            </a:r>
            <a:r>
              <a:rPr lang="en-US" dirty="0" err="1"/>
              <a:t>faţa</a:t>
            </a:r>
            <a:r>
              <a:rPr lang="en-US" dirty="0"/>
              <a:t>, se </a:t>
            </a:r>
            <a:r>
              <a:rPr lang="en-US" dirty="0" err="1"/>
              <a:t>potrivesc</a:t>
            </a:r>
            <a:r>
              <a:rPr lang="en-US" dirty="0"/>
              <a:t> </a:t>
            </a:r>
            <a:r>
              <a:rPr lang="en-US" dirty="0" err="1"/>
              <a:t>stilurile</a:t>
            </a:r>
            <a:r>
              <a:rPr lang="en-US" dirty="0"/>
              <a:t> cu </a:t>
            </a:r>
            <a:r>
              <a:rPr lang="en-US" dirty="0" err="1"/>
              <a:t>tunsori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trepte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lateral.</a:t>
            </a:r>
          </a:p>
        </p:txBody>
      </p:sp>
      <p:pic>
        <p:nvPicPr>
          <p:cNvPr id="4" name="Picture 3" descr="http://www2.eva.ro/img/db/article/000/788/128650l.jpg?ts=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200400"/>
            <a:ext cx="2057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ttp://www.fetelespun.ro/articole/wp-content/uploads/rou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0"/>
            <a:ext cx="1066800" cy="1508607"/>
          </a:xfrm>
          <a:prstGeom prst="rect">
            <a:avLst/>
          </a:prstGeom>
          <a:noFill/>
        </p:spPr>
      </p:pic>
      <p:pic>
        <p:nvPicPr>
          <p:cNvPr id="16388" name="Picture 4" descr="Salma Hayek Fata Rotun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200400"/>
            <a:ext cx="1930595" cy="2514600"/>
          </a:xfrm>
          <a:prstGeom prst="rect">
            <a:avLst/>
          </a:prstGeom>
          <a:noFill/>
        </p:spPr>
      </p:pic>
      <p:pic>
        <p:nvPicPr>
          <p:cNvPr id="16392" name="Picture 8" descr="Image hosting by IMGBoot.co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2800" y="3200400"/>
            <a:ext cx="1804883" cy="2514600"/>
          </a:xfrm>
          <a:prstGeom prst="rect">
            <a:avLst/>
          </a:prstGeom>
          <a:noFill/>
        </p:spPr>
      </p:pic>
      <p:pic>
        <p:nvPicPr>
          <p:cNvPr id="16394" name="Picture 10" descr="forma-fetei-si-coafuri-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6800" y="342900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/>
              <a:t>Faţa alungită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219200"/>
          </a:xfrm>
        </p:spPr>
        <p:txBody>
          <a:bodyPr/>
          <a:lstStyle/>
          <a:p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faţa</a:t>
            </a:r>
            <a:r>
              <a:rPr lang="en-US" dirty="0"/>
              <a:t> </a:t>
            </a:r>
            <a:r>
              <a:rPr lang="en-US" dirty="0" err="1"/>
              <a:t>alungit</a:t>
            </a:r>
            <a:r>
              <a:rPr lang="vi-VN" dirty="0"/>
              <a:t>ă</a:t>
            </a:r>
            <a:r>
              <a:rPr lang="en-US" dirty="0"/>
              <a:t>, </a:t>
            </a:r>
            <a:r>
              <a:rPr lang="en-US" dirty="0" err="1"/>
              <a:t>cele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indicate </a:t>
            </a:r>
            <a:r>
              <a:rPr lang="en-US" dirty="0" err="1"/>
              <a:t>sunt</a:t>
            </a:r>
            <a:r>
              <a:rPr lang="en-US" dirty="0"/>
              <a:t> </a:t>
            </a:r>
            <a:r>
              <a:rPr lang="en-US" dirty="0" err="1"/>
              <a:t>coafurile</a:t>
            </a:r>
            <a:r>
              <a:rPr lang="en-US" dirty="0"/>
              <a:t> </a:t>
            </a:r>
            <a:r>
              <a:rPr lang="en-US" dirty="0" err="1"/>
              <a:t>rotunde</a:t>
            </a:r>
            <a:r>
              <a:rPr lang="en-US" dirty="0"/>
              <a:t>, </a:t>
            </a:r>
            <a:r>
              <a:rPr lang="en-US" dirty="0" err="1"/>
              <a:t>texturate</a:t>
            </a:r>
            <a:r>
              <a:rPr lang="en-US" dirty="0"/>
              <a:t> 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şuvitate</a:t>
            </a:r>
            <a:r>
              <a:rPr lang="en-US" dirty="0"/>
              <a:t>.</a:t>
            </a:r>
          </a:p>
        </p:txBody>
      </p:sp>
      <p:pic>
        <p:nvPicPr>
          <p:cNvPr id="15362" name="Picture 2" descr="http://www.fetelespun.ro/articole/wp-content/uploads/lo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28600"/>
            <a:ext cx="914400" cy="1371600"/>
          </a:xfrm>
          <a:prstGeom prst="rect">
            <a:avLst/>
          </a:prstGeom>
          <a:noFill/>
        </p:spPr>
      </p:pic>
      <p:pic>
        <p:nvPicPr>
          <p:cNvPr id="15370" name="Picture 10" descr="tunsori fata lung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124200"/>
            <a:ext cx="2286000" cy="2286000"/>
          </a:xfrm>
          <a:prstGeom prst="rect">
            <a:avLst/>
          </a:prstGeom>
          <a:noFill/>
        </p:spPr>
      </p:pic>
      <p:pic>
        <p:nvPicPr>
          <p:cNvPr id="15372" name="Picture 12" descr="http://i834.photobucket.com/albums/zz265/elegantza5/breton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3048000"/>
            <a:ext cx="1752600" cy="2336800"/>
          </a:xfrm>
          <a:prstGeom prst="rect">
            <a:avLst/>
          </a:prstGeom>
          <a:noFill/>
        </p:spPr>
      </p:pic>
      <p:pic>
        <p:nvPicPr>
          <p:cNvPr id="15374" name="Picture 14" descr="Photobucke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3124200"/>
            <a:ext cx="1714500" cy="2286000"/>
          </a:xfrm>
          <a:prstGeom prst="rect">
            <a:avLst/>
          </a:prstGeom>
          <a:noFill/>
        </p:spPr>
      </p:pic>
      <p:pic>
        <p:nvPicPr>
          <p:cNvPr id="15376" name="Picture 16" descr="forma-fetei-si-coafuri-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320040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2831592" cy="792162"/>
          </a:xfrm>
        </p:spPr>
        <p:txBody>
          <a:bodyPr>
            <a:normAutofit fontScale="90000"/>
          </a:bodyPr>
          <a:lstStyle/>
          <a:p>
            <a:r>
              <a:rPr lang="vi-VN" b="1" dirty="0"/>
              <a:t>Faţa ovală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914400"/>
            <a:ext cx="7498080" cy="3048000"/>
          </a:xfrm>
        </p:spPr>
        <p:txBody>
          <a:bodyPr>
            <a:normAutofit fontScale="92500"/>
          </a:bodyPr>
          <a:lstStyle/>
          <a:p>
            <a:r>
              <a:rPr lang="en-US" dirty="0"/>
              <a:t>Este </a:t>
            </a:r>
            <a:r>
              <a:rPr lang="en-US" dirty="0" err="1"/>
              <a:t>genul</a:t>
            </a:r>
            <a:r>
              <a:rPr lang="en-US" dirty="0"/>
              <a:t> de </a:t>
            </a:r>
            <a:r>
              <a:rPr lang="en-US" dirty="0" err="1"/>
              <a:t>faţ</a:t>
            </a:r>
            <a:r>
              <a:rPr lang="vi-VN" dirty="0"/>
              <a:t>ă</a:t>
            </a:r>
            <a:r>
              <a:rPr lang="en-US" dirty="0"/>
              <a:t> c</a:t>
            </a:r>
            <a:r>
              <a:rPr lang="vi-VN" dirty="0"/>
              <a:t>ă</a:t>
            </a:r>
            <a:r>
              <a:rPr lang="en-US" dirty="0" err="1"/>
              <a:t>reia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se </a:t>
            </a:r>
            <a:r>
              <a:rPr lang="en-US" dirty="0" err="1"/>
              <a:t>potriveşte</a:t>
            </a:r>
            <a:r>
              <a:rPr lang="en-US" dirty="0"/>
              <a:t> </a:t>
            </a:r>
            <a:r>
              <a:rPr lang="en-US" dirty="0" err="1"/>
              <a:t>orice</a:t>
            </a:r>
            <a:r>
              <a:rPr lang="en-US" dirty="0"/>
              <a:t> </a:t>
            </a:r>
            <a:r>
              <a:rPr lang="en-US" dirty="0" err="1"/>
              <a:t>tunsoare</a:t>
            </a:r>
            <a:r>
              <a:rPr lang="en-US" dirty="0"/>
              <a:t>, </a:t>
            </a:r>
            <a:r>
              <a:rPr lang="en-US" dirty="0" err="1"/>
              <a:t>orice</a:t>
            </a:r>
            <a:r>
              <a:rPr lang="en-US" dirty="0"/>
              <a:t> </a:t>
            </a:r>
            <a:r>
              <a:rPr lang="en-US" dirty="0" err="1"/>
              <a:t>coafur</a:t>
            </a:r>
            <a:r>
              <a:rPr lang="vi-VN" dirty="0"/>
              <a:t>ă</a:t>
            </a:r>
            <a:r>
              <a:rPr lang="en-US" dirty="0"/>
              <a:t>, fie ea cu </a:t>
            </a:r>
            <a:r>
              <a:rPr lang="en-US" dirty="0" err="1"/>
              <a:t>volum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f</a:t>
            </a:r>
            <a:r>
              <a:rPr lang="vi-VN" dirty="0"/>
              <a:t>ă</a:t>
            </a:r>
            <a:r>
              <a:rPr lang="en-US" dirty="0"/>
              <a:t>r</a:t>
            </a:r>
            <a:r>
              <a:rPr lang="vi-VN" dirty="0"/>
              <a:t>ă</a:t>
            </a:r>
            <a:r>
              <a:rPr lang="en-US" dirty="0"/>
              <a:t>, p</a:t>
            </a:r>
            <a:r>
              <a:rPr lang="vi-VN" dirty="0"/>
              <a:t>ă</a:t>
            </a:r>
            <a:r>
              <a:rPr lang="en-US" dirty="0"/>
              <a:t>r lung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scurt</a:t>
            </a:r>
            <a:r>
              <a:rPr lang="en-US" dirty="0"/>
              <a:t>. </a:t>
            </a:r>
            <a:r>
              <a:rPr lang="en-US" dirty="0" err="1"/>
              <a:t>Chiar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la </a:t>
            </a:r>
            <a:r>
              <a:rPr lang="en-US" dirty="0" err="1"/>
              <a:t>ocazie</a:t>
            </a:r>
            <a:r>
              <a:rPr lang="en-US" dirty="0"/>
              <a:t>, </a:t>
            </a:r>
            <a:r>
              <a:rPr lang="en-US" dirty="0" err="1"/>
              <a:t>faţa</a:t>
            </a:r>
            <a:r>
              <a:rPr lang="en-US" dirty="0"/>
              <a:t> oval</a:t>
            </a:r>
            <a:r>
              <a:rPr lang="vi-VN" dirty="0"/>
              <a:t>ă</a:t>
            </a:r>
            <a:r>
              <a:rPr lang="en-US" dirty="0"/>
              <a:t> </a:t>
            </a:r>
            <a:r>
              <a:rPr lang="en-US" dirty="0" err="1"/>
              <a:t>poate</a:t>
            </a:r>
            <a:r>
              <a:rPr lang="en-US" dirty="0"/>
              <a:t> </a:t>
            </a:r>
            <a:r>
              <a:rPr lang="en-US" dirty="0" err="1"/>
              <a:t>beneficia</a:t>
            </a:r>
            <a:r>
              <a:rPr lang="en-US" dirty="0"/>
              <a:t> de </a:t>
            </a:r>
            <a:r>
              <a:rPr lang="en-US" dirty="0" err="1"/>
              <a:t>coafura</a:t>
            </a:r>
            <a:r>
              <a:rPr lang="en-US" dirty="0"/>
              <a:t> </a:t>
            </a:r>
            <a:r>
              <a:rPr lang="en-US" dirty="0" err="1"/>
              <a:t>dorit</a:t>
            </a:r>
            <a:r>
              <a:rPr lang="vi-VN" dirty="0"/>
              <a:t>ă</a:t>
            </a:r>
            <a:r>
              <a:rPr lang="en-US" dirty="0"/>
              <a:t>: </a:t>
            </a:r>
            <a:r>
              <a:rPr lang="en-US" dirty="0" err="1"/>
              <a:t>coc</a:t>
            </a:r>
            <a:r>
              <a:rPr lang="en-US" dirty="0"/>
              <a:t>, p</a:t>
            </a:r>
            <a:r>
              <a:rPr lang="vi-VN" dirty="0"/>
              <a:t>ă</a:t>
            </a:r>
            <a:r>
              <a:rPr lang="en-US" dirty="0" err="1"/>
              <a:t>rul</a:t>
            </a:r>
            <a:r>
              <a:rPr lang="en-US" dirty="0"/>
              <a:t> l</a:t>
            </a:r>
            <a:r>
              <a:rPr lang="vi-VN" dirty="0"/>
              <a:t>ă</a:t>
            </a:r>
            <a:r>
              <a:rPr lang="en-US" dirty="0"/>
              <a:t>sat </a:t>
            </a:r>
            <a:r>
              <a:rPr lang="en-US" dirty="0" err="1"/>
              <a:t>liber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coafat</a:t>
            </a:r>
            <a:r>
              <a:rPr lang="en-US" dirty="0"/>
              <a:t> cu </a:t>
            </a:r>
            <a:r>
              <a:rPr lang="en-US" dirty="0" err="1"/>
              <a:t>mult</a:t>
            </a:r>
            <a:r>
              <a:rPr lang="en-US" dirty="0"/>
              <a:t> </a:t>
            </a:r>
            <a:r>
              <a:rPr lang="en-US" dirty="0" err="1"/>
              <a:t>volum</a:t>
            </a:r>
            <a:r>
              <a:rPr lang="en-US" dirty="0"/>
              <a:t>. </a:t>
            </a:r>
            <a:r>
              <a:rPr lang="en-US" dirty="0" err="1"/>
              <a:t>Orice</a:t>
            </a:r>
            <a:r>
              <a:rPr lang="en-US" dirty="0"/>
              <a:t> </a:t>
            </a:r>
            <a:r>
              <a:rPr lang="en-US" dirty="0" err="1"/>
              <a:t>dorinţ</a:t>
            </a:r>
            <a:r>
              <a:rPr lang="vi-VN" dirty="0"/>
              <a:t>ă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posibil</a:t>
            </a:r>
            <a:r>
              <a:rPr lang="vi-VN" dirty="0"/>
              <a:t>ă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4" name="Picture 3" descr="http://www2.eva.ro/img/db/article/000/788/165052l.jpg?ts=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3810000"/>
            <a:ext cx="1981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rowser-ul nu permite afisarea acestei imagini.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3810000"/>
            <a:ext cx="167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oafuri pentru fata oval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3810000"/>
            <a:ext cx="2435225" cy="2315229"/>
          </a:xfrm>
          <a:prstGeom prst="rect">
            <a:avLst/>
          </a:prstGeom>
          <a:noFill/>
        </p:spPr>
      </p:pic>
      <p:pic>
        <p:nvPicPr>
          <p:cNvPr id="14342" name="Picture 6" descr="forma-fetei-si-coafuri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396240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8001000" cy="715962"/>
          </a:xfrm>
        </p:spPr>
        <p:txBody>
          <a:bodyPr>
            <a:noAutofit/>
          </a:bodyPr>
          <a:lstStyle/>
          <a:p>
            <a:r>
              <a:rPr lang="vi-VN" sz="3600" b="1" dirty="0"/>
              <a:t>Faţa triunghiulară</a:t>
            </a:r>
            <a:r>
              <a:rPr lang="vi-VN" sz="3600" dirty="0"/>
              <a:t>(în formă de inimă</a:t>
            </a:r>
            <a:r>
              <a:rPr lang="en-US" sz="36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143000"/>
            <a:ext cx="7498080" cy="2438400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Dac</a:t>
            </a:r>
            <a:r>
              <a:rPr lang="vi-VN" dirty="0"/>
              <a:t>ă</a:t>
            </a:r>
            <a:r>
              <a:rPr lang="en-US" dirty="0"/>
              <a:t> </a:t>
            </a:r>
            <a:r>
              <a:rPr lang="en-US" dirty="0" err="1"/>
              <a:t>faţa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triunghiular</a:t>
            </a:r>
            <a:r>
              <a:rPr lang="vi-VN" dirty="0"/>
              <a:t>ă</a:t>
            </a:r>
            <a:r>
              <a:rPr lang="en-US" dirty="0"/>
              <a:t>, </a:t>
            </a:r>
            <a:r>
              <a:rPr lang="en-US" dirty="0" err="1"/>
              <a:t>sunt</a:t>
            </a:r>
            <a:endParaRPr lang="en-US" dirty="0"/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potrivite</a:t>
            </a:r>
            <a:r>
              <a:rPr lang="en-US" dirty="0"/>
              <a:t> </a:t>
            </a:r>
            <a:r>
              <a:rPr lang="en-US" dirty="0" err="1"/>
              <a:t>coafurile</a:t>
            </a:r>
            <a:r>
              <a:rPr lang="en-US" dirty="0"/>
              <a:t> </a:t>
            </a:r>
            <a:r>
              <a:rPr lang="en-US" dirty="0" err="1"/>
              <a:t>pline</a:t>
            </a:r>
            <a:r>
              <a:rPr lang="en-US" dirty="0"/>
              <a:t> de </a:t>
            </a:r>
            <a:r>
              <a:rPr lang="en-US" dirty="0" err="1"/>
              <a:t>volum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zona</a:t>
            </a:r>
            <a:r>
              <a:rPr lang="en-US" dirty="0"/>
              <a:t> </a:t>
            </a:r>
            <a:r>
              <a:rPr lang="en-US" dirty="0" err="1"/>
              <a:t>creştetului</a:t>
            </a:r>
            <a:r>
              <a:rPr lang="en-US" dirty="0"/>
              <a:t> (</a:t>
            </a:r>
            <a:r>
              <a:rPr lang="en-US" dirty="0" err="1"/>
              <a:t>calota</a:t>
            </a:r>
            <a:r>
              <a:rPr lang="en-US" dirty="0"/>
              <a:t>). In </a:t>
            </a:r>
            <a:r>
              <a:rPr lang="en-US" dirty="0" err="1"/>
              <a:t>caz</a:t>
            </a:r>
            <a:r>
              <a:rPr lang="en-US" dirty="0"/>
              <a:t> c</a:t>
            </a:r>
            <a:r>
              <a:rPr lang="vi-VN" dirty="0"/>
              <a:t>ă</a:t>
            </a:r>
            <a:r>
              <a:rPr lang="en-US" dirty="0"/>
              <a:t> </a:t>
            </a:r>
            <a:r>
              <a:rPr lang="en-US" dirty="0" err="1"/>
              <a:t>maxilarul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lat, se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echilibra</a:t>
            </a:r>
            <a:r>
              <a:rPr lang="en-US" dirty="0"/>
              <a:t> cu un </a:t>
            </a:r>
            <a:r>
              <a:rPr lang="en-US" dirty="0" err="1"/>
              <a:t>breton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frunte</a:t>
            </a:r>
            <a:r>
              <a:rPr lang="en-US" dirty="0"/>
              <a:t>.</a:t>
            </a:r>
          </a:p>
        </p:txBody>
      </p:sp>
      <p:pic>
        <p:nvPicPr>
          <p:cNvPr id="13314" name="Picture 2" descr="http://www.fetelespun.ro/articole/wp-content/uploads/he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990600"/>
            <a:ext cx="914400" cy="1328287"/>
          </a:xfrm>
          <a:prstGeom prst="rect">
            <a:avLst/>
          </a:prstGeom>
          <a:noFill/>
        </p:spPr>
      </p:pic>
      <p:pic>
        <p:nvPicPr>
          <p:cNvPr id="13316" name="Picture 4" descr="coafuri_de_sea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886200"/>
            <a:ext cx="1722617" cy="2581276"/>
          </a:xfrm>
          <a:prstGeom prst="rect">
            <a:avLst/>
          </a:prstGeom>
          <a:noFill/>
        </p:spPr>
      </p:pic>
      <p:pic>
        <p:nvPicPr>
          <p:cNvPr id="13318" name="Picture 6" descr="coafuri_forma_fetei_triunghiular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3884090"/>
            <a:ext cx="1724025" cy="2583386"/>
          </a:xfrm>
          <a:prstGeom prst="rect">
            <a:avLst/>
          </a:prstGeom>
          <a:noFill/>
        </p:spPr>
      </p:pic>
      <p:pic>
        <p:nvPicPr>
          <p:cNvPr id="13320" name="Picture 8" descr="Victoria Beckha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599" y="3886200"/>
            <a:ext cx="1844715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Faţa</a:t>
            </a:r>
            <a:r>
              <a:rPr lang="en-US" b="1" dirty="0"/>
              <a:t> in form</a:t>
            </a:r>
            <a:r>
              <a:rPr lang="vi-VN" b="1" dirty="0"/>
              <a:t>ă</a:t>
            </a:r>
            <a:r>
              <a:rPr lang="en-US" b="1" dirty="0"/>
              <a:t> de </a:t>
            </a:r>
            <a:r>
              <a:rPr lang="en-US" b="1" dirty="0" err="1"/>
              <a:t>inim</a:t>
            </a:r>
            <a:r>
              <a:rPr lang="vi-VN" b="1" dirty="0"/>
              <a:t>ă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752600"/>
          </a:xfrm>
        </p:spPr>
        <p:txBody>
          <a:bodyPr/>
          <a:lstStyle/>
          <a:p>
            <a:r>
              <a:rPr lang="en-US" dirty="0" err="1"/>
              <a:t>Deşi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rar</a:t>
            </a:r>
            <a:r>
              <a:rPr lang="vi-VN" dirty="0"/>
              <a:t>ă</a:t>
            </a:r>
            <a:r>
              <a:rPr lang="en-US" dirty="0"/>
              <a:t> </a:t>
            </a:r>
            <a:r>
              <a:rPr lang="en-US" dirty="0" err="1"/>
              <a:t>aceast</a:t>
            </a:r>
            <a:r>
              <a:rPr lang="vi-VN" dirty="0"/>
              <a:t>ă</a:t>
            </a:r>
            <a:r>
              <a:rPr lang="en-US" dirty="0"/>
              <a:t> form</a:t>
            </a:r>
            <a:r>
              <a:rPr lang="vi-VN" dirty="0"/>
              <a:t>ă</a:t>
            </a:r>
            <a:r>
              <a:rPr lang="en-US" dirty="0"/>
              <a:t> de </a:t>
            </a:r>
            <a:r>
              <a:rPr lang="en-US" dirty="0" err="1"/>
              <a:t>faţ</a:t>
            </a:r>
            <a:r>
              <a:rPr lang="vi-VN" dirty="0"/>
              <a:t>ă</a:t>
            </a:r>
            <a:r>
              <a:rPr lang="en-US" dirty="0"/>
              <a:t>, 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ei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se </a:t>
            </a:r>
            <a:r>
              <a:rPr lang="en-US" dirty="0" err="1"/>
              <a:t>potriveşte</a:t>
            </a:r>
            <a:r>
              <a:rPr lang="en-US" dirty="0"/>
              <a:t> </a:t>
            </a:r>
            <a:r>
              <a:rPr lang="en-US" dirty="0" err="1"/>
              <a:t>aproape</a:t>
            </a:r>
            <a:r>
              <a:rPr lang="en-US" dirty="0"/>
              <a:t> </a:t>
            </a:r>
            <a:r>
              <a:rPr lang="en-US" dirty="0" err="1"/>
              <a:t>orice</a:t>
            </a:r>
            <a:r>
              <a:rPr lang="en-US" dirty="0"/>
              <a:t> </a:t>
            </a:r>
            <a:r>
              <a:rPr lang="en-US" dirty="0" err="1"/>
              <a:t>coafur</a:t>
            </a:r>
            <a:r>
              <a:rPr lang="vi-VN" dirty="0"/>
              <a:t>ă</a:t>
            </a:r>
            <a:r>
              <a:rPr lang="en-US" dirty="0"/>
              <a:t>, </a:t>
            </a:r>
            <a:r>
              <a:rPr lang="en-US" dirty="0" err="1"/>
              <a:t>îns</a:t>
            </a:r>
            <a:r>
              <a:rPr lang="vi-VN" dirty="0"/>
              <a:t>ă</a:t>
            </a:r>
            <a:r>
              <a:rPr lang="en-US" dirty="0"/>
              <a:t> cu </a:t>
            </a:r>
            <a:r>
              <a:rPr lang="en-US" dirty="0" err="1"/>
              <a:t>mult</a:t>
            </a:r>
            <a:r>
              <a:rPr lang="en-US" dirty="0"/>
              <a:t> </a:t>
            </a:r>
            <a:r>
              <a:rPr lang="en-US" dirty="0" err="1"/>
              <a:t>volum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dreptul</a:t>
            </a:r>
            <a:r>
              <a:rPr lang="en-US" dirty="0"/>
              <a:t> </a:t>
            </a:r>
            <a:r>
              <a:rPr lang="en-US" dirty="0" err="1"/>
              <a:t>pomeţilor</a:t>
            </a:r>
            <a:r>
              <a:rPr lang="en-US" dirty="0"/>
              <a:t>.</a:t>
            </a:r>
          </a:p>
        </p:txBody>
      </p:sp>
      <p:pic>
        <p:nvPicPr>
          <p:cNvPr id="4" name="Picture 3" descr="http://www2.eva.ro/img/db/article/000/788/701818l.jpg?ts=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200400"/>
            <a:ext cx="1524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rowser-ul nu permite afisarea acestei imagini.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3276600"/>
            <a:ext cx="167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rowser-ul nu permite afisarea acestei imagini.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3276600"/>
            <a:ext cx="1524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457200"/>
            <a:ext cx="7790688" cy="28194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Coafurile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depind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general </a:t>
            </a:r>
            <a:r>
              <a:rPr lang="en-US" dirty="0" err="1"/>
              <a:t>şi</a:t>
            </a:r>
            <a:r>
              <a:rPr lang="en-US" dirty="0"/>
              <a:t> de forma 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lungimea</a:t>
            </a:r>
            <a:r>
              <a:rPr lang="en-US" dirty="0"/>
              <a:t> </a:t>
            </a:r>
            <a:r>
              <a:rPr lang="en-US" dirty="0" err="1"/>
              <a:t>nasului</a:t>
            </a:r>
            <a:r>
              <a:rPr lang="en-US" dirty="0"/>
              <a:t>. In </a:t>
            </a:r>
            <a:r>
              <a:rPr lang="en-US" dirty="0" err="1"/>
              <a:t>cazul</a:t>
            </a:r>
            <a:r>
              <a:rPr lang="en-US" dirty="0"/>
              <a:t> </a:t>
            </a:r>
            <a:r>
              <a:rPr lang="en-US" dirty="0" err="1"/>
              <a:t>unui</a:t>
            </a:r>
            <a:r>
              <a:rPr lang="en-US" dirty="0"/>
              <a:t>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lung, nu se </a:t>
            </a:r>
            <a:r>
              <a:rPr lang="en-US" dirty="0" err="1"/>
              <a:t>potriveşte</a:t>
            </a:r>
            <a:r>
              <a:rPr lang="en-US" dirty="0"/>
              <a:t> p</a:t>
            </a:r>
            <a:r>
              <a:rPr lang="vi-VN" dirty="0"/>
              <a:t>ă</a:t>
            </a:r>
            <a:r>
              <a:rPr lang="en-US" dirty="0" err="1"/>
              <a:t>rul</a:t>
            </a:r>
            <a:r>
              <a:rPr lang="en-US" dirty="0"/>
              <a:t> </a:t>
            </a:r>
            <a:r>
              <a:rPr lang="en-US" dirty="0" err="1"/>
              <a:t>tuns</a:t>
            </a:r>
            <a:r>
              <a:rPr lang="en-US" dirty="0"/>
              <a:t> </a:t>
            </a:r>
            <a:r>
              <a:rPr lang="en-US" dirty="0" err="1"/>
              <a:t>scurt</a:t>
            </a:r>
            <a:r>
              <a:rPr lang="en-US" dirty="0"/>
              <a:t>. Este </a:t>
            </a:r>
            <a:r>
              <a:rPr lang="en-US" dirty="0" err="1"/>
              <a:t>indicat</a:t>
            </a:r>
            <a:r>
              <a:rPr lang="en-US" dirty="0"/>
              <a:t> un p</a:t>
            </a:r>
            <a:r>
              <a:rPr lang="vi-VN" dirty="0"/>
              <a:t>ă</a:t>
            </a:r>
            <a:r>
              <a:rPr lang="en-US" dirty="0"/>
              <a:t>r de </a:t>
            </a:r>
            <a:r>
              <a:rPr lang="en-US" dirty="0" err="1"/>
              <a:t>lungime</a:t>
            </a:r>
            <a:r>
              <a:rPr lang="en-US" dirty="0"/>
              <a:t> </a:t>
            </a:r>
            <a:r>
              <a:rPr lang="en-US" dirty="0" err="1"/>
              <a:t>medie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mare, </a:t>
            </a:r>
            <a:r>
              <a:rPr lang="en-US" dirty="0" err="1"/>
              <a:t>franjurat</a:t>
            </a:r>
            <a:r>
              <a:rPr lang="en-US" dirty="0"/>
              <a:t>. </a:t>
            </a:r>
            <a:r>
              <a:rPr lang="en-US" dirty="0" err="1"/>
              <a:t>Culoarea</a:t>
            </a:r>
            <a:r>
              <a:rPr lang="en-US" dirty="0"/>
              <a:t> p</a:t>
            </a:r>
            <a:r>
              <a:rPr lang="vi-VN" dirty="0"/>
              <a:t>ă</a:t>
            </a:r>
            <a:r>
              <a:rPr lang="en-US" dirty="0" err="1"/>
              <a:t>rului</a:t>
            </a:r>
            <a:r>
              <a:rPr lang="en-US" dirty="0"/>
              <a:t> nu </a:t>
            </a:r>
            <a:r>
              <a:rPr lang="en-US" dirty="0" err="1"/>
              <a:t>depinde</a:t>
            </a:r>
            <a:r>
              <a:rPr lang="en-US" dirty="0"/>
              <a:t> de forma </a:t>
            </a:r>
            <a:r>
              <a:rPr lang="en-US" dirty="0" err="1"/>
              <a:t>feţei</a:t>
            </a:r>
            <a:r>
              <a:rPr lang="en-US" dirty="0"/>
              <a:t> </a:t>
            </a:r>
            <a:r>
              <a:rPr lang="en-US" dirty="0" err="1"/>
              <a:t>ci</a:t>
            </a:r>
            <a:r>
              <a:rPr lang="en-US" dirty="0"/>
              <a:t> de </a:t>
            </a:r>
            <a:r>
              <a:rPr lang="en-US" dirty="0" err="1"/>
              <a:t>culoarea</a:t>
            </a:r>
            <a:r>
              <a:rPr lang="en-US" dirty="0"/>
              <a:t> </a:t>
            </a:r>
            <a:r>
              <a:rPr lang="en-US" dirty="0" err="1"/>
              <a:t>ochilor</a:t>
            </a:r>
            <a:r>
              <a:rPr lang="en-US" dirty="0"/>
              <a:t> </a:t>
            </a:r>
            <a:r>
              <a:rPr lang="en-US" dirty="0" err="1"/>
              <a:t>şi</a:t>
            </a:r>
            <a:r>
              <a:rPr lang="en-US" dirty="0"/>
              <a:t> a </a:t>
            </a:r>
            <a:r>
              <a:rPr lang="en-US" dirty="0" err="1"/>
              <a:t>tenului</a:t>
            </a:r>
            <a:r>
              <a:rPr lang="en-US" dirty="0"/>
              <a:t>. </a:t>
            </a:r>
          </a:p>
        </p:txBody>
      </p:sp>
      <p:pic>
        <p:nvPicPr>
          <p:cNvPr id="11268" name="Picture 4" descr="Illustration: Lange und/oder große Na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962400"/>
            <a:ext cx="2133600" cy="2743201"/>
          </a:xfrm>
          <a:prstGeom prst="rect">
            <a:avLst/>
          </a:prstGeom>
          <a:noFill/>
        </p:spPr>
      </p:pic>
      <p:pic>
        <p:nvPicPr>
          <p:cNvPr id="11270" name="Picture 6" descr="Illustration: Fliehendes Kin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4191000"/>
            <a:ext cx="1837266" cy="2362200"/>
          </a:xfrm>
          <a:prstGeom prst="rect">
            <a:avLst/>
          </a:prstGeom>
          <a:noFill/>
        </p:spPr>
      </p:pic>
      <p:pic>
        <p:nvPicPr>
          <p:cNvPr id="11272" name="Picture 8" descr="Illustration: Hohe Sti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4114799"/>
            <a:ext cx="2133600" cy="2743201"/>
          </a:xfrm>
          <a:prstGeom prst="rect">
            <a:avLst/>
          </a:prstGeom>
          <a:noFill/>
        </p:spPr>
      </p:pic>
      <p:pic>
        <p:nvPicPr>
          <p:cNvPr id="11274" name="Picture 10" descr="Illustration: Niedrige Stir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4114799"/>
            <a:ext cx="2057400" cy="2645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102</TotalTime>
  <Words>966</Words>
  <Application>Microsoft Office PowerPoint</Application>
  <PresentationFormat>On-screen Show (4:3)</PresentationFormat>
  <Paragraphs>38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Times New Roman</vt:lpstr>
      <vt:lpstr>Verdana</vt:lpstr>
      <vt:lpstr>Wingdings 2</vt:lpstr>
      <vt:lpstr>Solstice</vt:lpstr>
      <vt:lpstr>COAFAREA PĂRULUI</vt:lpstr>
      <vt:lpstr>Coafuri în funcţie de forma feţei </vt:lpstr>
      <vt:lpstr>Faţa pătrată</vt:lpstr>
      <vt:lpstr>Faţa rotundă</vt:lpstr>
      <vt:lpstr>Faţa alungită</vt:lpstr>
      <vt:lpstr>Faţa ovală</vt:lpstr>
      <vt:lpstr>Faţa triunghiulară(în formă de inimă)</vt:lpstr>
      <vt:lpstr>Faţa in formă de inimă</vt:lpstr>
      <vt:lpstr>PowerPoint Presentation</vt:lpstr>
      <vt:lpstr>Sfaturi utile pentru coafarea corectă a părului</vt:lpstr>
      <vt:lpstr>1. Nu incerca sa folosesti accesorii care sunt mai mari decat capul tau. </vt:lpstr>
      <vt:lpstr>2. Nu coafa parul in doua texturi diferite. </vt:lpstr>
      <vt:lpstr>3. Nu exagera cu volumul. </vt:lpstr>
      <vt:lpstr>4. Nu folosi prea multe produse de coafat. </vt:lpstr>
      <vt:lpstr>5. Nu te impotrivi onduleurilor. </vt:lpstr>
      <vt:lpstr>6. Tunde bretonul regulat. </vt:lpstr>
      <vt:lpstr>7. Nu exagera cu tapatul. </vt:lpstr>
      <vt:lpstr>8. Nu lasa parul scurt neingrijit.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COAFAREA PĂRULUI</dc:title>
  <dc:creator>lukky</dc:creator>
  <cp:lastModifiedBy>Daniela Mihaela Calin</cp:lastModifiedBy>
  <cp:revision>18</cp:revision>
  <dcterms:created xsi:type="dcterms:W3CDTF">2011-11-22T18:47:29Z</dcterms:created>
  <dcterms:modified xsi:type="dcterms:W3CDTF">2020-10-12T11:10:02Z</dcterms:modified>
</cp:coreProperties>
</file>